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7" r:id="rId9"/>
    <p:sldId id="269" r:id="rId10"/>
    <p:sldId id="271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>
        <p:guide pos="3840"/>
        <p:guide pos="39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C07B4-7E63-49E4-8E1E-E2A368F6524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B59D5DA-6020-4F72-9F14-A07A49666883}">
      <dgm:prSet phldrT="[Tekst]" custT="1"/>
      <dgm:spPr/>
      <dgm:t>
        <a:bodyPr/>
        <a:lstStyle/>
        <a:p>
          <a:r>
            <a:rPr lang="hr-HR" sz="1200" dirty="0"/>
            <a:t>Znanost i obrazovanje</a:t>
          </a:r>
        </a:p>
      </dgm:t>
    </dgm:pt>
    <dgm:pt modelId="{CD558CF1-9EEA-434D-91D6-35EC74A7586E}" type="parTrans" cxnId="{0EBBF730-6424-477A-89BA-B3988FC92341}">
      <dgm:prSet/>
      <dgm:spPr/>
      <dgm:t>
        <a:bodyPr/>
        <a:lstStyle/>
        <a:p>
          <a:endParaRPr lang="hr-HR"/>
        </a:p>
      </dgm:t>
    </dgm:pt>
    <dgm:pt modelId="{CE0730E7-0AA3-47B5-9510-9CC1FCB87DC2}" type="sibTrans" cxnId="{0EBBF730-6424-477A-89BA-B3988FC92341}">
      <dgm:prSet/>
      <dgm:spPr/>
      <dgm:t>
        <a:bodyPr/>
        <a:lstStyle/>
        <a:p>
          <a:endParaRPr lang="hr-HR"/>
        </a:p>
      </dgm:t>
    </dgm:pt>
    <dgm:pt modelId="{4735EB06-A847-46A7-B5E0-1A7AE154EB2A}">
      <dgm:prSet phldrT="[Tekst]" custT="1"/>
      <dgm:spPr/>
      <dgm:t>
        <a:bodyPr/>
        <a:lstStyle/>
        <a:p>
          <a:r>
            <a:rPr lang="hr-HR" sz="1200" dirty="0"/>
            <a:t>Umjetnost i kultura</a:t>
          </a:r>
        </a:p>
      </dgm:t>
    </dgm:pt>
    <dgm:pt modelId="{04CF5981-1943-48EA-80B8-4E32763A0BE2}" type="parTrans" cxnId="{C5056C1D-BF4C-4FF4-B240-9F5622DE849F}">
      <dgm:prSet/>
      <dgm:spPr/>
      <dgm:t>
        <a:bodyPr/>
        <a:lstStyle/>
        <a:p>
          <a:endParaRPr lang="hr-HR"/>
        </a:p>
      </dgm:t>
    </dgm:pt>
    <dgm:pt modelId="{DF2E8D3F-747E-4C9B-B1A4-984A03C47AFB}" type="sibTrans" cxnId="{C5056C1D-BF4C-4FF4-B240-9F5622DE849F}">
      <dgm:prSet/>
      <dgm:spPr/>
      <dgm:t>
        <a:bodyPr/>
        <a:lstStyle/>
        <a:p>
          <a:endParaRPr lang="hr-HR"/>
        </a:p>
      </dgm:t>
    </dgm:pt>
    <dgm:pt modelId="{993F7909-0A54-44DB-A3FB-A51D357A58B3}">
      <dgm:prSet phldrT="[Tekst]" custT="1"/>
      <dgm:spPr/>
      <dgm:t>
        <a:bodyPr/>
        <a:lstStyle/>
        <a:p>
          <a:r>
            <a:rPr lang="hr-HR" sz="1200" dirty="0"/>
            <a:t>Poslovna suradnja </a:t>
          </a:r>
        </a:p>
      </dgm:t>
    </dgm:pt>
    <dgm:pt modelId="{CE85B02F-9B10-4308-BD2F-6104EB50595D}" type="parTrans" cxnId="{1B79986B-349C-42F4-9A3E-6AF0B13D945F}">
      <dgm:prSet/>
      <dgm:spPr/>
      <dgm:t>
        <a:bodyPr/>
        <a:lstStyle/>
        <a:p>
          <a:endParaRPr lang="hr-HR"/>
        </a:p>
      </dgm:t>
    </dgm:pt>
    <dgm:pt modelId="{E4F1C657-CB6C-4F8C-8258-75630B49BCFA}" type="sibTrans" cxnId="{1B79986B-349C-42F4-9A3E-6AF0B13D945F}">
      <dgm:prSet/>
      <dgm:spPr/>
      <dgm:t>
        <a:bodyPr/>
        <a:lstStyle/>
        <a:p>
          <a:endParaRPr lang="hr-HR"/>
        </a:p>
      </dgm:t>
    </dgm:pt>
    <dgm:pt modelId="{C41C2A4A-C8B7-4B64-A235-8FB11A6A0C5B}" type="pres">
      <dgm:prSet presAssocID="{982C07B4-7E63-49E4-8E1E-E2A368F6524D}" presName="Name0" presStyleCnt="0">
        <dgm:presLayoutVars>
          <dgm:dir/>
          <dgm:animLvl val="lvl"/>
          <dgm:resizeHandles val="exact"/>
        </dgm:presLayoutVars>
      </dgm:prSet>
      <dgm:spPr/>
    </dgm:pt>
    <dgm:pt modelId="{09C39A4C-9244-43F4-9DD0-E13DE0714ACF}" type="pres">
      <dgm:prSet presAssocID="{0B59D5DA-6020-4F72-9F14-A07A49666883}" presName="Name8" presStyleCnt="0"/>
      <dgm:spPr/>
    </dgm:pt>
    <dgm:pt modelId="{35747DD8-6027-4C9B-B9EF-B4DD5882C6EE}" type="pres">
      <dgm:prSet presAssocID="{0B59D5DA-6020-4F72-9F14-A07A49666883}" presName="level" presStyleLbl="node1" presStyleIdx="0" presStyleCnt="3">
        <dgm:presLayoutVars>
          <dgm:chMax val="1"/>
          <dgm:bulletEnabled val="1"/>
        </dgm:presLayoutVars>
      </dgm:prSet>
      <dgm:spPr/>
    </dgm:pt>
    <dgm:pt modelId="{CE46C375-A654-490D-8583-7E5FBFD66265}" type="pres">
      <dgm:prSet presAssocID="{0B59D5DA-6020-4F72-9F14-A07A4966688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29A4337-883F-4B54-8BEA-011C9704DE0F}" type="pres">
      <dgm:prSet presAssocID="{4735EB06-A847-46A7-B5E0-1A7AE154EB2A}" presName="Name8" presStyleCnt="0"/>
      <dgm:spPr/>
    </dgm:pt>
    <dgm:pt modelId="{D2DB8FCD-074A-44EF-800F-527FE8A02893}" type="pres">
      <dgm:prSet presAssocID="{4735EB06-A847-46A7-B5E0-1A7AE154EB2A}" presName="level" presStyleLbl="node1" presStyleIdx="1" presStyleCnt="3">
        <dgm:presLayoutVars>
          <dgm:chMax val="1"/>
          <dgm:bulletEnabled val="1"/>
        </dgm:presLayoutVars>
      </dgm:prSet>
      <dgm:spPr/>
    </dgm:pt>
    <dgm:pt modelId="{6C21E051-0097-4401-A9BE-30520CAF7791}" type="pres">
      <dgm:prSet presAssocID="{4735EB06-A847-46A7-B5E0-1A7AE154EB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89B2B4E-9171-4740-AB36-3F8B1D4CF2E2}" type="pres">
      <dgm:prSet presAssocID="{993F7909-0A54-44DB-A3FB-A51D357A58B3}" presName="Name8" presStyleCnt="0"/>
      <dgm:spPr/>
    </dgm:pt>
    <dgm:pt modelId="{328D1F44-E03A-4FED-980E-BAC3D505B653}" type="pres">
      <dgm:prSet presAssocID="{993F7909-0A54-44DB-A3FB-A51D357A58B3}" presName="level" presStyleLbl="node1" presStyleIdx="2" presStyleCnt="3">
        <dgm:presLayoutVars>
          <dgm:chMax val="1"/>
          <dgm:bulletEnabled val="1"/>
        </dgm:presLayoutVars>
      </dgm:prSet>
      <dgm:spPr/>
    </dgm:pt>
    <dgm:pt modelId="{16F5DC29-C850-4D40-AA3A-0F947DB81A67}" type="pres">
      <dgm:prSet presAssocID="{993F7909-0A54-44DB-A3FB-A51D357A58B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D7B9F16-0106-4B62-AE3D-D10FE0A15BA7}" type="presOf" srcId="{0B59D5DA-6020-4F72-9F14-A07A49666883}" destId="{CE46C375-A654-490D-8583-7E5FBFD66265}" srcOrd="1" destOrd="0" presId="urn:microsoft.com/office/officeart/2005/8/layout/pyramid1"/>
    <dgm:cxn modelId="{C5056C1D-BF4C-4FF4-B240-9F5622DE849F}" srcId="{982C07B4-7E63-49E4-8E1E-E2A368F6524D}" destId="{4735EB06-A847-46A7-B5E0-1A7AE154EB2A}" srcOrd="1" destOrd="0" parTransId="{04CF5981-1943-48EA-80B8-4E32763A0BE2}" sibTransId="{DF2E8D3F-747E-4C9B-B1A4-984A03C47AFB}"/>
    <dgm:cxn modelId="{0EBBF730-6424-477A-89BA-B3988FC92341}" srcId="{982C07B4-7E63-49E4-8E1E-E2A368F6524D}" destId="{0B59D5DA-6020-4F72-9F14-A07A49666883}" srcOrd="0" destOrd="0" parTransId="{CD558CF1-9EEA-434D-91D6-35EC74A7586E}" sibTransId="{CE0730E7-0AA3-47B5-9510-9CC1FCB87DC2}"/>
    <dgm:cxn modelId="{2C4E1165-09CD-4064-B0AE-D3EF3D04AA16}" type="presOf" srcId="{4735EB06-A847-46A7-B5E0-1A7AE154EB2A}" destId="{6C21E051-0097-4401-A9BE-30520CAF7791}" srcOrd="1" destOrd="0" presId="urn:microsoft.com/office/officeart/2005/8/layout/pyramid1"/>
    <dgm:cxn modelId="{19C54366-D475-45B5-9AA8-951E03B6117F}" type="presOf" srcId="{4735EB06-A847-46A7-B5E0-1A7AE154EB2A}" destId="{D2DB8FCD-074A-44EF-800F-527FE8A02893}" srcOrd="0" destOrd="0" presId="urn:microsoft.com/office/officeart/2005/8/layout/pyramid1"/>
    <dgm:cxn modelId="{1B79986B-349C-42F4-9A3E-6AF0B13D945F}" srcId="{982C07B4-7E63-49E4-8E1E-E2A368F6524D}" destId="{993F7909-0A54-44DB-A3FB-A51D357A58B3}" srcOrd="2" destOrd="0" parTransId="{CE85B02F-9B10-4308-BD2F-6104EB50595D}" sibTransId="{E4F1C657-CB6C-4F8C-8258-75630B49BCFA}"/>
    <dgm:cxn modelId="{E5CE9C85-82E3-4F38-B871-9C15D227D679}" type="presOf" srcId="{982C07B4-7E63-49E4-8E1E-E2A368F6524D}" destId="{C41C2A4A-C8B7-4B64-A235-8FB11A6A0C5B}" srcOrd="0" destOrd="0" presId="urn:microsoft.com/office/officeart/2005/8/layout/pyramid1"/>
    <dgm:cxn modelId="{0B3D6EA8-78DA-4ADB-80A3-7892D8815EB7}" type="presOf" srcId="{993F7909-0A54-44DB-A3FB-A51D357A58B3}" destId="{16F5DC29-C850-4D40-AA3A-0F947DB81A67}" srcOrd="1" destOrd="0" presId="urn:microsoft.com/office/officeart/2005/8/layout/pyramid1"/>
    <dgm:cxn modelId="{7B80AFEC-186E-4E9C-BB9D-6246C180696E}" type="presOf" srcId="{0B59D5DA-6020-4F72-9F14-A07A49666883}" destId="{35747DD8-6027-4C9B-B9EF-B4DD5882C6EE}" srcOrd="0" destOrd="0" presId="urn:microsoft.com/office/officeart/2005/8/layout/pyramid1"/>
    <dgm:cxn modelId="{0D73F3F8-9904-46A9-B1D3-A13AA335B28B}" type="presOf" srcId="{993F7909-0A54-44DB-A3FB-A51D357A58B3}" destId="{328D1F44-E03A-4FED-980E-BAC3D505B653}" srcOrd="0" destOrd="0" presId="urn:microsoft.com/office/officeart/2005/8/layout/pyramid1"/>
    <dgm:cxn modelId="{599EE4CC-5B18-4734-8648-E31C8DF51BC4}" type="presParOf" srcId="{C41C2A4A-C8B7-4B64-A235-8FB11A6A0C5B}" destId="{09C39A4C-9244-43F4-9DD0-E13DE0714ACF}" srcOrd="0" destOrd="0" presId="urn:microsoft.com/office/officeart/2005/8/layout/pyramid1"/>
    <dgm:cxn modelId="{9E336E40-0083-45B6-8E30-A812FCBE3DDB}" type="presParOf" srcId="{09C39A4C-9244-43F4-9DD0-E13DE0714ACF}" destId="{35747DD8-6027-4C9B-B9EF-B4DD5882C6EE}" srcOrd="0" destOrd="0" presId="urn:microsoft.com/office/officeart/2005/8/layout/pyramid1"/>
    <dgm:cxn modelId="{BB056387-7163-4BC7-9C5E-0AF3CEC0505D}" type="presParOf" srcId="{09C39A4C-9244-43F4-9DD0-E13DE0714ACF}" destId="{CE46C375-A654-490D-8583-7E5FBFD66265}" srcOrd="1" destOrd="0" presId="urn:microsoft.com/office/officeart/2005/8/layout/pyramid1"/>
    <dgm:cxn modelId="{6B64422B-7769-445A-8CF6-A581879EE24D}" type="presParOf" srcId="{C41C2A4A-C8B7-4B64-A235-8FB11A6A0C5B}" destId="{929A4337-883F-4B54-8BEA-011C9704DE0F}" srcOrd="1" destOrd="0" presId="urn:microsoft.com/office/officeart/2005/8/layout/pyramid1"/>
    <dgm:cxn modelId="{CC08696B-ACBA-4468-9D65-7572393577B7}" type="presParOf" srcId="{929A4337-883F-4B54-8BEA-011C9704DE0F}" destId="{D2DB8FCD-074A-44EF-800F-527FE8A02893}" srcOrd="0" destOrd="0" presId="urn:microsoft.com/office/officeart/2005/8/layout/pyramid1"/>
    <dgm:cxn modelId="{0AC90473-3B50-4891-BD9D-B3C81250DAD4}" type="presParOf" srcId="{929A4337-883F-4B54-8BEA-011C9704DE0F}" destId="{6C21E051-0097-4401-A9BE-30520CAF7791}" srcOrd="1" destOrd="0" presId="urn:microsoft.com/office/officeart/2005/8/layout/pyramid1"/>
    <dgm:cxn modelId="{5BF48DD8-41EE-444F-9EE3-E11C85AEBB24}" type="presParOf" srcId="{C41C2A4A-C8B7-4B64-A235-8FB11A6A0C5B}" destId="{189B2B4E-9171-4740-AB36-3F8B1D4CF2E2}" srcOrd="2" destOrd="0" presId="urn:microsoft.com/office/officeart/2005/8/layout/pyramid1"/>
    <dgm:cxn modelId="{A657C64C-42BE-47A0-B7AF-CB851EC5457B}" type="presParOf" srcId="{189B2B4E-9171-4740-AB36-3F8B1D4CF2E2}" destId="{328D1F44-E03A-4FED-980E-BAC3D505B653}" srcOrd="0" destOrd="0" presId="urn:microsoft.com/office/officeart/2005/8/layout/pyramid1"/>
    <dgm:cxn modelId="{06C836B2-AD66-4647-8A63-A42EA2B0DC1B}" type="presParOf" srcId="{189B2B4E-9171-4740-AB36-3F8B1D4CF2E2}" destId="{16F5DC29-C850-4D40-AA3A-0F947DB81A6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6FE2A8-2E35-468E-8B7F-454F93824A2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0C6AB9E0-6B36-48DE-853B-1535A872FDA3}">
      <dgm:prSet phldrT="[Tekst]"/>
      <dgm:spPr/>
      <dgm:t>
        <a:bodyPr/>
        <a:lstStyle/>
        <a:p>
          <a:r>
            <a:rPr lang="hr-HR" dirty="0"/>
            <a:t>1. INDIVIDUALNO POVEZIVANJA ČLANA UDRUGE OBNOVA S MLADIM PRPIPADNIKOM DIJASPORE </a:t>
          </a:r>
        </a:p>
      </dgm:t>
    </dgm:pt>
    <dgm:pt modelId="{5E74A120-0989-499A-81F0-52C94C6060B3}" type="parTrans" cxnId="{AE407745-FA7A-4E7A-B00B-DFA60DBE3943}">
      <dgm:prSet/>
      <dgm:spPr/>
      <dgm:t>
        <a:bodyPr/>
        <a:lstStyle/>
        <a:p>
          <a:endParaRPr lang="hr-HR"/>
        </a:p>
      </dgm:t>
    </dgm:pt>
    <dgm:pt modelId="{CE009EBE-7B2F-40F4-A3DE-719CDC85F6B2}" type="sibTrans" cxnId="{AE407745-FA7A-4E7A-B00B-DFA60DBE3943}">
      <dgm:prSet/>
      <dgm:spPr/>
      <dgm:t>
        <a:bodyPr/>
        <a:lstStyle/>
        <a:p>
          <a:endParaRPr lang="hr-HR"/>
        </a:p>
      </dgm:t>
    </dgm:pt>
    <dgm:pt modelId="{2D4CBC67-A20B-4D07-8C7A-900352F8873A}">
      <dgm:prSet phldrT="[Tekst]"/>
      <dgm:spPr/>
      <dgm:t>
        <a:bodyPr/>
        <a:lstStyle/>
        <a:p>
          <a:r>
            <a:rPr lang="hr-HR" dirty="0"/>
            <a:t>	Pripadnici dijaspore ispunjavaju upitnik putem kojeg će naš odjel za ljudske resurse procijeniti s kojim bi se članom Udruge Obnova mogao najbolje povezati u komunikaciji</a:t>
          </a:r>
        </a:p>
      </dgm:t>
    </dgm:pt>
    <dgm:pt modelId="{EE0EB7E1-9BE3-4673-9E19-5E3023D9EA65}" type="parTrans" cxnId="{A076D0FF-D4F4-48E3-BEB5-3F3DA694E581}">
      <dgm:prSet/>
      <dgm:spPr/>
      <dgm:t>
        <a:bodyPr/>
        <a:lstStyle/>
        <a:p>
          <a:endParaRPr lang="hr-HR"/>
        </a:p>
      </dgm:t>
    </dgm:pt>
    <dgm:pt modelId="{5EFC9735-3B2B-44CE-B588-91D32ABCED96}" type="sibTrans" cxnId="{A076D0FF-D4F4-48E3-BEB5-3F3DA694E581}">
      <dgm:prSet/>
      <dgm:spPr/>
      <dgm:t>
        <a:bodyPr/>
        <a:lstStyle/>
        <a:p>
          <a:endParaRPr lang="hr-HR"/>
        </a:p>
      </dgm:t>
    </dgm:pt>
    <dgm:pt modelId="{AB46DAB0-E73E-48A3-AC15-795DD557A6D1}">
      <dgm:prSet phldrT="[Tekst]"/>
      <dgm:spPr/>
      <dgm:t>
        <a:bodyPr/>
        <a:lstStyle/>
        <a:p>
          <a:r>
            <a:rPr lang="hr-HR" dirty="0"/>
            <a:t> Strukturirana komunikacija minimalno 3 mjeseca s ciljem međusobnog informiranja o kulturnim, političkim i ostalim društveni okolnostima zemlje u kojoj žive</a:t>
          </a:r>
        </a:p>
      </dgm:t>
    </dgm:pt>
    <dgm:pt modelId="{5B2A7CBC-0F91-4D8F-99A4-C2B30DCEDCE5}" type="parTrans" cxnId="{E6D93812-FA71-4EDC-B80D-BCA749F8F3FE}">
      <dgm:prSet/>
      <dgm:spPr/>
      <dgm:t>
        <a:bodyPr/>
        <a:lstStyle/>
        <a:p>
          <a:endParaRPr lang="hr-HR"/>
        </a:p>
      </dgm:t>
    </dgm:pt>
    <dgm:pt modelId="{6F92755B-E47F-4809-9B24-75AE683FC3EE}" type="sibTrans" cxnId="{E6D93812-FA71-4EDC-B80D-BCA749F8F3FE}">
      <dgm:prSet/>
      <dgm:spPr/>
      <dgm:t>
        <a:bodyPr/>
        <a:lstStyle/>
        <a:p>
          <a:endParaRPr lang="hr-HR"/>
        </a:p>
      </dgm:t>
    </dgm:pt>
    <dgm:pt modelId="{AEC7144A-E037-44FC-A1A5-393323CC0D31}">
      <dgm:prSet/>
      <dgm:spPr/>
      <dgm:t>
        <a:bodyPr/>
        <a:lstStyle/>
        <a:p>
          <a:r>
            <a:rPr lang="hr-HR" dirty="0"/>
            <a:t>4. BILJEŽENJE REZULTATA I DALJNJA POMOĆ U SLUČAJU POZITIVNE ODLUKE VEZANE ZA POVRATAK U HRVATSKU</a:t>
          </a:r>
        </a:p>
      </dgm:t>
    </dgm:pt>
    <dgm:pt modelId="{E7A5663F-1231-4859-BCD9-1328DBEFB19E}" type="parTrans" cxnId="{A92EC426-B8D3-4D8C-814D-3D468E39D50D}">
      <dgm:prSet/>
      <dgm:spPr/>
      <dgm:t>
        <a:bodyPr/>
        <a:lstStyle/>
        <a:p>
          <a:endParaRPr lang="hr-HR"/>
        </a:p>
      </dgm:t>
    </dgm:pt>
    <dgm:pt modelId="{DBFF4E24-0578-417C-94D4-8FC11A437EA6}" type="sibTrans" cxnId="{A92EC426-B8D3-4D8C-814D-3D468E39D50D}">
      <dgm:prSet/>
      <dgm:spPr/>
      <dgm:t>
        <a:bodyPr/>
        <a:lstStyle/>
        <a:p>
          <a:endParaRPr lang="hr-HR"/>
        </a:p>
      </dgm:t>
    </dgm:pt>
    <dgm:pt modelId="{443FD93E-0DAC-4176-B782-1B35269D18D1}">
      <dgm:prSet/>
      <dgm:spPr/>
      <dgm:t>
        <a:bodyPr/>
        <a:lstStyle/>
        <a:p>
          <a:r>
            <a:rPr lang="hr-HR" dirty="0"/>
            <a:t>2. DOLAZAK U REPUBLIKU HRVATSKU</a:t>
          </a:r>
        </a:p>
        <a:p>
          <a:r>
            <a:rPr lang="hr-HR" dirty="0"/>
            <a:t>Boravak od 3 tjedna u Hrvatskoj gdje bi se organizirano  kroz nekoliko tjedana upoznao s kulturnim znamenitostima, ljudima i institucijama Republike Hrvatske</a:t>
          </a:r>
        </a:p>
      </dgm:t>
    </dgm:pt>
    <dgm:pt modelId="{29427B84-65A4-4611-8959-399C7ECB8EDC}" type="parTrans" cxnId="{6B599E40-54D8-45AC-B07D-B407DD933E29}">
      <dgm:prSet/>
      <dgm:spPr/>
      <dgm:t>
        <a:bodyPr/>
        <a:lstStyle/>
        <a:p>
          <a:endParaRPr lang="hr-HR"/>
        </a:p>
      </dgm:t>
    </dgm:pt>
    <dgm:pt modelId="{36A1D4A3-290C-43C3-A133-44E54D493609}" type="sibTrans" cxnId="{6B599E40-54D8-45AC-B07D-B407DD933E29}">
      <dgm:prSet/>
      <dgm:spPr/>
      <dgm:t>
        <a:bodyPr/>
        <a:lstStyle/>
        <a:p>
          <a:endParaRPr lang="hr-HR"/>
        </a:p>
      </dgm:t>
    </dgm:pt>
    <dgm:pt modelId="{B38362B6-897A-42F8-A341-FAEA0A562F4C}">
      <dgm:prSet/>
      <dgm:spPr/>
      <dgm:t>
        <a:bodyPr/>
        <a:lstStyle/>
        <a:p>
          <a:r>
            <a:rPr lang="hr-HR" dirty="0"/>
            <a:t>3. KARIJERNO SAVJETOVANJE</a:t>
          </a:r>
        </a:p>
        <a:p>
          <a:r>
            <a:rPr lang="hr-HR" dirty="0"/>
            <a:t>Pripadnik dijaspore prolazi kroz fazu karijernog savjetovanja od profesionalne tvrtke A-link specijalizirane za usmjeravanje karijere i obrazovanja u vidu gdje bi mogao nastaviti obrazovanje, zaposliti se ili pokrenuti poduzetnički pothvat  u Republici Hrvatskoj, proces od 3 mjeseca koji inicijalno započinje dolaskom u Hrvatsku i nastavlja se nakon povratka u inozemstvo</a:t>
          </a:r>
        </a:p>
      </dgm:t>
    </dgm:pt>
    <dgm:pt modelId="{87B54BA4-EB9E-4B48-93AF-57E766AF5A07}" type="parTrans" cxnId="{13173659-B042-4748-8F9E-FEA350D48139}">
      <dgm:prSet/>
      <dgm:spPr/>
      <dgm:t>
        <a:bodyPr/>
        <a:lstStyle/>
        <a:p>
          <a:endParaRPr lang="hr-HR"/>
        </a:p>
      </dgm:t>
    </dgm:pt>
    <dgm:pt modelId="{00395CD2-CCA1-4628-A74A-662F68DCFA7B}" type="sibTrans" cxnId="{13173659-B042-4748-8F9E-FEA350D48139}">
      <dgm:prSet/>
      <dgm:spPr/>
      <dgm:t>
        <a:bodyPr/>
        <a:lstStyle/>
        <a:p>
          <a:endParaRPr lang="hr-HR"/>
        </a:p>
      </dgm:t>
    </dgm:pt>
    <dgm:pt modelId="{AB35872D-3EE0-4F0C-934C-5D67BCCEB83B}" type="pres">
      <dgm:prSet presAssocID="{926FE2A8-2E35-468E-8B7F-454F93824A23}" presName="linearFlow" presStyleCnt="0">
        <dgm:presLayoutVars>
          <dgm:dir/>
          <dgm:resizeHandles val="exact"/>
        </dgm:presLayoutVars>
      </dgm:prSet>
      <dgm:spPr/>
    </dgm:pt>
    <dgm:pt modelId="{C923320C-46BF-4509-AD08-C2D7315BC03E}" type="pres">
      <dgm:prSet presAssocID="{0C6AB9E0-6B36-48DE-853B-1535A872FDA3}" presName="composite" presStyleCnt="0"/>
      <dgm:spPr/>
    </dgm:pt>
    <dgm:pt modelId="{31A8DD51-5154-4947-BA91-B2F0A423126E}" type="pres">
      <dgm:prSet presAssocID="{0C6AB9E0-6B36-48DE-853B-1535A872FDA3}" presName="imgShp" presStyleLbl="fgImgPlace1" presStyleIdx="0" presStyleCnt="4" custScaleX="252406" custLinFactX="-66176" custLinFactNeighborX="-100000" custLinFactNeighborY="84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EF352E3E-53E4-4659-9D7C-DE103AEF1C22}" type="pres">
      <dgm:prSet presAssocID="{0C6AB9E0-6B36-48DE-853B-1535A872FDA3}" presName="txShp" presStyleLbl="node1" presStyleIdx="0" presStyleCnt="4">
        <dgm:presLayoutVars>
          <dgm:bulletEnabled val="1"/>
        </dgm:presLayoutVars>
      </dgm:prSet>
      <dgm:spPr/>
    </dgm:pt>
    <dgm:pt modelId="{BD873954-CEE7-4E4B-9617-F53AAFEC51F3}" type="pres">
      <dgm:prSet presAssocID="{CE009EBE-7B2F-40F4-A3DE-719CDC85F6B2}" presName="spacing" presStyleCnt="0"/>
      <dgm:spPr/>
    </dgm:pt>
    <dgm:pt modelId="{E0CC178B-D247-4DA1-B8B9-BC43DF2CE512}" type="pres">
      <dgm:prSet presAssocID="{443FD93E-0DAC-4176-B782-1B35269D18D1}" presName="composite" presStyleCnt="0"/>
      <dgm:spPr/>
    </dgm:pt>
    <dgm:pt modelId="{06E388BC-049C-48F6-8209-9DC8D8F28130}" type="pres">
      <dgm:prSet presAssocID="{443FD93E-0DAC-4176-B782-1B35269D18D1}" presName="imgShp" presStyleLbl="fgImgPlace1" presStyleIdx="1" presStyleCnt="4" custScaleX="277887" custScaleY="106440" custLinFactX="-58898" custLinFactNeighborX="-100000" custLinFactNeighborY="606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6E42FE76-780D-49A4-9308-74F3A6F31358}" type="pres">
      <dgm:prSet presAssocID="{443FD93E-0DAC-4176-B782-1B35269D18D1}" presName="txShp" presStyleLbl="node1" presStyleIdx="1" presStyleCnt="4">
        <dgm:presLayoutVars>
          <dgm:bulletEnabled val="1"/>
        </dgm:presLayoutVars>
      </dgm:prSet>
      <dgm:spPr/>
    </dgm:pt>
    <dgm:pt modelId="{1AC7A914-7EC1-4FD6-B3CD-C97CDE3B63A2}" type="pres">
      <dgm:prSet presAssocID="{36A1D4A3-290C-43C3-A133-44E54D493609}" presName="spacing" presStyleCnt="0"/>
      <dgm:spPr/>
    </dgm:pt>
    <dgm:pt modelId="{9F1E24B0-3A06-4965-81A5-269C86334D26}" type="pres">
      <dgm:prSet presAssocID="{B38362B6-897A-42F8-A341-FAEA0A562F4C}" presName="composite" presStyleCnt="0"/>
      <dgm:spPr/>
    </dgm:pt>
    <dgm:pt modelId="{52ADAF30-3CC0-4D8A-980F-F237FFEE2A24}" type="pres">
      <dgm:prSet presAssocID="{B38362B6-897A-42F8-A341-FAEA0A562F4C}" presName="imgShp" presStyleLbl="fgImgPlace1" presStyleIdx="2" presStyleCnt="4" custScaleX="259866" custScaleY="124340" custLinFactX="-51669" custLinFactNeighborX="-100000" custLinFactNeighborY="122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3D52859D-68F5-4740-A59D-E46A5C105B9A}" type="pres">
      <dgm:prSet presAssocID="{B38362B6-897A-42F8-A341-FAEA0A562F4C}" presName="txShp" presStyleLbl="node1" presStyleIdx="2" presStyleCnt="4">
        <dgm:presLayoutVars>
          <dgm:bulletEnabled val="1"/>
        </dgm:presLayoutVars>
      </dgm:prSet>
      <dgm:spPr/>
    </dgm:pt>
    <dgm:pt modelId="{1E37D51A-D8FC-4751-BBF4-83269DCDCFCC}" type="pres">
      <dgm:prSet presAssocID="{00395CD2-CCA1-4628-A74A-662F68DCFA7B}" presName="spacing" presStyleCnt="0"/>
      <dgm:spPr/>
    </dgm:pt>
    <dgm:pt modelId="{5CE875B7-D9B0-4CDF-BE14-80BC7AE1137E}" type="pres">
      <dgm:prSet presAssocID="{AEC7144A-E037-44FC-A1A5-393323CC0D31}" presName="composite" presStyleCnt="0"/>
      <dgm:spPr/>
    </dgm:pt>
    <dgm:pt modelId="{A92A12FC-ABEE-4669-B80C-C19E09D7FCAD}" type="pres">
      <dgm:prSet presAssocID="{AEC7144A-E037-44FC-A1A5-393323CC0D31}" presName="imgShp" presStyleLbl="fgImgPlace1" presStyleIdx="3" presStyleCnt="4" custScaleX="265667" custScaleY="108191" custLinFactX="-52241" custLinFactNeighborX="-100000" custLinFactNeighborY="-985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515C8CCD-5FC4-4D68-BB25-E75B21B5BED3}" type="pres">
      <dgm:prSet presAssocID="{AEC7144A-E037-44FC-A1A5-393323CC0D31}" presName="txShp" presStyleLbl="node1" presStyleIdx="3" presStyleCnt="4">
        <dgm:presLayoutVars>
          <dgm:bulletEnabled val="1"/>
        </dgm:presLayoutVars>
      </dgm:prSet>
      <dgm:spPr/>
    </dgm:pt>
  </dgm:ptLst>
  <dgm:cxnLst>
    <dgm:cxn modelId="{E6D93812-FA71-4EDC-B80D-BCA749F8F3FE}" srcId="{0C6AB9E0-6B36-48DE-853B-1535A872FDA3}" destId="{AB46DAB0-E73E-48A3-AC15-795DD557A6D1}" srcOrd="1" destOrd="0" parTransId="{5B2A7CBC-0F91-4D8F-99A4-C2B30DCEDCE5}" sibTransId="{6F92755B-E47F-4809-9B24-75AE683FC3EE}"/>
    <dgm:cxn modelId="{16E27119-04A5-4219-955D-D07C20025A08}" type="presOf" srcId="{2D4CBC67-A20B-4D07-8C7A-900352F8873A}" destId="{EF352E3E-53E4-4659-9D7C-DE103AEF1C22}" srcOrd="0" destOrd="1" presId="urn:microsoft.com/office/officeart/2005/8/layout/vList3"/>
    <dgm:cxn modelId="{A92EC426-B8D3-4D8C-814D-3D468E39D50D}" srcId="{926FE2A8-2E35-468E-8B7F-454F93824A23}" destId="{AEC7144A-E037-44FC-A1A5-393323CC0D31}" srcOrd="3" destOrd="0" parTransId="{E7A5663F-1231-4859-BCD9-1328DBEFB19E}" sibTransId="{DBFF4E24-0578-417C-94D4-8FC11A437EA6}"/>
    <dgm:cxn modelId="{92192A38-E677-41E0-9253-9934F0D6491F}" type="presOf" srcId="{443FD93E-0DAC-4176-B782-1B35269D18D1}" destId="{6E42FE76-780D-49A4-9308-74F3A6F31358}" srcOrd="0" destOrd="0" presId="urn:microsoft.com/office/officeart/2005/8/layout/vList3"/>
    <dgm:cxn modelId="{6B599E40-54D8-45AC-B07D-B407DD933E29}" srcId="{926FE2A8-2E35-468E-8B7F-454F93824A23}" destId="{443FD93E-0DAC-4176-B782-1B35269D18D1}" srcOrd="1" destOrd="0" parTransId="{29427B84-65A4-4611-8959-399C7ECB8EDC}" sibTransId="{36A1D4A3-290C-43C3-A133-44E54D493609}"/>
    <dgm:cxn modelId="{AE407745-FA7A-4E7A-B00B-DFA60DBE3943}" srcId="{926FE2A8-2E35-468E-8B7F-454F93824A23}" destId="{0C6AB9E0-6B36-48DE-853B-1535A872FDA3}" srcOrd="0" destOrd="0" parTransId="{5E74A120-0989-499A-81F0-52C94C6060B3}" sibTransId="{CE009EBE-7B2F-40F4-A3DE-719CDC85F6B2}"/>
    <dgm:cxn modelId="{AA5FF076-C1C6-4D2B-982E-2E5CCCE45AAC}" type="presOf" srcId="{0C6AB9E0-6B36-48DE-853B-1535A872FDA3}" destId="{EF352E3E-53E4-4659-9D7C-DE103AEF1C22}" srcOrd="0" destOrd="0" presId="urn:microsoft.com/office/officeart/2005/8/layout/vList3"/>
    <dgm:cxn modelId="{2B66A558-D190-4A40-A141-225621F15DAA}" type="presOf" srcId="{926FE2A8-2E35-468E-8B7F-454F93824A23}" destId="{AB35872D-3EE0-4F0C-934C-5D67BCCEB83B}" srcOrd="0" destOrd="0" presId="urn:microsoft.com/office/officeart/2005/8/layout/vList3"/>
    <dgm:cxn modelId="{13173659-B042-4748-8F9E-FEA350D48139}" srcId="{926FE2A8-2E35-468E-8B7F-454F93824A23}" destId="{B38362B6-897A-42F8-A341-FAEA0A562F4C}" srcOrd="2" destOrd="0" parTransId="{87B54BA4-EB9E-4B48-93AF-57E766AF5A07}" sibTransId="{00395CD2-CCA1-4628-A74A-662F68DCFA7B}"/>
    <dgm:cxn modelId="{0A6DEDBC-D07E-47F5-ABDF-C18A0468A5C6}" type="presOf" srcId="{AEC7144A-E037-44FC-A1A5-393323CC0D31}" destId="{515C8CCD-5FC4-4D68-BB25-E75B21B5BED3}" srcOrd="0" destOrd="0" presId="urn:microsoft.com/office/officeart/2005/8/layout/vList3"/>
    <dgm:cxn modelId="{232A01C8-93D4-4598-8EFA-43430E685094}" type="presOf" srcId="{B38362B6-897A-42F8-A341-FAEA0A562F4C}" destId="{3D52859D-68F5-4740-A59D-E46A5C105B9A}" srcOrd="0" destOrd="0" presId="urn:microsoft.com/office/officeart/2005/8/layout/vList3"/>
    <dgm:cxn modelId="{29C637C9-7821-4A25-8066-7F92EC7105FF}" type="presOf" srcId="{AB46DAB0-E73E-48A3-AC15-795DD557A6D1}" destId="{EF352E3E-53E4-4659-9D7C-DE103AEF1C22}" srcOrd="0" destOrd="2" presId="urn:microsoft.com/office/officeart/2005/8/layout/vList3"/>
    <dgm:cxn modelId="{A076D0FF-D4F4-48E3-BEB5-3F3DA694E581}" srcId="{0C6AB9E0-6B36-48DE-853B-1535A872FDA3}" destId="{2D4CBC67-A20B-4D07-8C7A-900352F8873A}" srcOrd="0" destOrd="0" parTransId="{EE0EB7E1-9BE3-4673-9E19-5E3023D9EA65}" sibTransId="{5EFC9735-3B2B-44CE-B588-91D32ABCED96}"/>
    <dgm:cxn modelId="{44250BFF-F4D9-468E-8A2E-E849E0C1CF21}" type="presParOf" srcId="{AB35872D-3EE0-4F0C-934C-5D67BCCEB83B}" destId="{C923320C-46BF-4509-AD08-C2D7315BC03E}" srcOrd="0" destOrd="0" presId="urn:microsoft.com/office/officeart/2005/8/layout/vList3"/>
    <dgm:cxn modelId="{1CECE690-38B9-4FD2-A82C-8C656B84B214}" type="presParOf" srcId="{C923320C-46BF-4509-AD08-C2D7315BC03E}" destId="{31A8DD51-5154-4947-BA91-B2F0A423126E}" srcOrd="0" destOrd="0" presId="urn:microsoft.com/office/officeart/2005/8/layout/vList3"/>
    <dgm:cxn modelId="{2F9D251F-1EDA-435E-A755-68FEB8DF5727}" type="presParOf" srcId="{C923320C-46BF-4509-AD08-C2D7315BC03E}" destId="{EF352E3E-53E4-4659-9D7C-DE103AEF1C22}" srcOrd="1" destOrd="0" presId="urn:microsoft.com/office/officeart/2005/8/layout/vList3"/>
    <dgm:cxn modelId="{BB276D1D-90D3-44F3-8413-17A80ADB5647}" type="presParOf" srcId="{AB35872D-3EE0-4F0C-934C-5D67BCCEB83B}" destId="{BD873954-CEE7-4E4B-9617-F53AAFEC51F3}" srcOrd="1" destOrd="0" presId="urn:microsoft.com/office/officeart/2005/8/layout/vList3"/>
    <dgm:cxn modelId="{2DD8423D-84E0-4E86-A1AF-D52373A153CD}" type="presParOf" srcId="{AB35872D-3EE0-4F0C-934C-5D67BCCEB83B}" destId="{E0CC178B-D247-4DA1-B8B9-BC43DF2CE512}" srcOrd="2" destOrd="0" presId="urn:microsoft.com/office/officeart/2005/8/layout/vList3"/>
    <dgm:cxn modelId="{FE0EACE9-D445-4E2C-BB28-AE1A2D2FFF79}" type="presParOf" srcId="{E0CC178B-D247-4DA1-B8B9-BC43DF2CE512}" destId="{06E388BC-049C-48F6-8209-9DC8D8F28130}" srcOrd="0" destOrd="0" presId="urn:microsoft.com/office/officeart/2005/8/layout/vList3"/>
    <dgm:cxn modelId="{2BCD34A4-F253-4FA6-AE5C-EE6BB559A5E4}" type="presParOf" srcId="{E0CC178B-D247-4DA1-B8B9-BC43DF2CE512}" destId="{6E42FE76-780D-49A4-9308-74F3A6F31358}" srcOrd="1" destOrd="0" presId="urn:microsoft.com/office/officeart/2005/8/layout/vList3"/>
    <dgm:cxn modelId="{A4AF67F9-19FD-4321-9A0C-D5271E7804B0}" type="presParOf" srcId="{AB35872D-3EE0-4F0C-934C-5D67BCCEB83B}" destId="{1AC7A914-7EC1-4FD6-B3CD-C97CDE3B63A2}" srcOrd="3" destOrd="0" presId="urn:microsoft.com/office/officeart/2005/8/layout/vList3"/>
    <dgm:cxn modelId="{43B92E2C-EF14-4213-B214-4CAAA70B3E38}" type="presParOf" srcId="{AB35872D-3EE0-4F0C-934C-5D67BCCEB83B}" destId="{9F1E24B0-3A06-4965-81A5-269C86334D26}" srcOrd="4" destOrd="0" presId="urn:microsoft.com/office/officeart/2005/8/layout/vList3"/>
    <dgm:cxn modelId="{15B8948E-0434-426B-9181-C4567ABD0A15}" type="presParOf" srcId="{9F1E24B0-3A06-4965-81A5-269C86334D26}" destId="{52ADAF30-3CC0-4D8A-980F-F237FFEE2A24}" srcOrd="0" destOrd="0" presId="urn:microsoft.com/office/officeart/2005/8/layout/vList3"/>
    <dgm:cxn modelId="{882E3757-6E55-4D0D-8163-289C43FCB381}" type="presParOf" srcId="{9F1E24B0-3A06-4965-81A5-269C86334D26}" destId="{3D52859D-68F5-4740-A59D-E46A5C105B9A}" srcOrd="1" destOrd="0" presId="urn:microsoft.com/office/officeart/2005/8/layout/vList3"/>
    <dgm:cxn modelId="{DF9DE927-4BA3-4C57-9577-DF4FC5349B60}" type="presParOf" srcId="{AB35872D-3EE0-4F0C-934C-5D67BCCEB83B}" destId="{1E37D51A-D8FC-4751-BBF4-83269DCDCFCC}" srcOrd="5" destOrd="0" presId="urn:microsoft.com/office/officeart/2005/8/layout/vList3"/>
    <dgm:cxn modelId="{B1474F5D-3F04-4903-BC70-111003D18F78}" type="presParOf" srcId="{AB35872D-3EE0-4F0C-934C-5D67BCCEB83B}" destId="{5CE875B7-D9B0-4CDF-BE14-80BC7AE1137E}" srcOrd="6" destOrd="0" presId="urn:microsoft.com/office/officeart/2005/8/layout/vList3"/>
    <dgm:cxn modelId="{54AD5018-42BC-427A-8C31-FC14E037D2E0}" type="presParOf" srcId="{5CE875B7-D9B0-4CDF-BE14-80BC7AE1137E}" destId="{A92A12FC-ABEE-4669-B80C-C19E09D7FCAD}" srcOrd="0" destOrd="0" presId="urn:microsoft.com/office/officeart/2005/8/layout/vList3"/>
    <dgm:cxn modelId="{AFF8668C-7D9A-4B03-9FF6-727E18B6A464}" type="presParOf" srcId="{5CE875B7-D9B0-4CDF-BE14-80BC7AE1137E}" destId="{515C8CCD-5FC4-4D68-BB25-E75B21B5BED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9427B8-235D-452B-9D59-4C3303BBE744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89F787A3-0159-46D0-A89B-5F43B216CFFE}">
      <dgm:prSet phldrT="[Tekst]"/>
      <dgm:spPr/>
      <dgm:t>
        <a:bodyPr/>
        <a:lstStyle/>
        <a:p>
          <a:r>
            <a:rPr lang="hr-HR" dirty="0"/>
            <a:t>2. Faza</a:t>
          </a:r>
        </a:p>
      </dgm:t>
    </dgm:pt>
    <dgm:pt modelId="{D9A984EB-E89A-44BF-8484-E34882CC22ED}" type="parTrans" cxnId="{70C6A455-BDF7-4D75-B904-2F5E94390F0B}">
      <dgm:prSet/>
      <dgm:spPr/>
      <dgm:t>
        <a:bodyPr/>
        <a:lstStyle/>
        <a:p>
          <a:endParaRPr lang="hr-HR"/>
        </a:p>
      </dgm:t>
    </dgm:pt>
    <dgm:pt modelId="{33AB80A4-E5C1-4974-9D2C-6748F418C626}" type="sibTrans" cxnId="{70C6A455-BDF7-4D75-B904-2F5E94390F0B}">
      <dgm:prSet/>
      <dgm:spPr/>
      <dgm:t>
        <a:bodyPr/>
        <a:lstStyle/>
        <a:p>
          <a:endParaRPr lang="hr-HR"/>
        </a:p>
      </dgm:t>
    </dgm:pt>
    <dgm:pt modelId="{86B71220-C50F-47A1-92A1-DDB55A671ABC}">
      <dgm:prSet phldrT="[Tekst]"/>
      <dgm:spPr/>
      <dgm:t>
        <a:bodyPr/>
        <a:lstStyle/>
        <a:p>
          <a:r>
            <a:rPr lang="hr-HR" dirty="0"/>
            <a:t>putovanje, smještaj, hrana, izleti…</a:t>
          </a:r>
        </a:p>
      </dgm:t>
    </dgm:pt>
    <dgm:pt modelId="{75C12EFD-AF45-43CC-9CFA-D14B591A5753}" type="parTrans" cxnId="{E428F1B0-DEBF-48EE-963A-3B3E3F761939}">
      <dgm:prSet/>
      <dgm:spPr/>
      <dgm:t>
        <a:bodyPr/>
        <a:lstStyle/>
        <a:p>
          <a:endParaRPr lang="hr-HR"/>
        </a:p>
      </dgm:t>
    </dgm:pt>
    <dgm:pt modelId="{1D4A2E6E-478A-4EC7-B037-D0C040A35536}" type="sibTrans" cxnId="{E428F1B0-DEBF-48EE-963A-3B3E3F761939}">
      <dgm:prSet/>
      <dgm:spPr/>
      <dgm:t>
        <a:bodyPr/>
        <a:lstStyle/>
        <a:p>
          <a:endParaRPr lang="hr-HR"/>
        </a:p>
      </dgm:t>
    </dgm:pt>
    <dgm:pt modelId="{0CD3F3B9-9C29-4B0E-B9B4-D56B41677677}">
      <dgm:prSet phldrT="[Tekst]"/>
      <dgm:spPr/>
      <dgm:t>
        <a:bodyPr/>
        <a:lstStyle/>
        <a:p>
          <a:r>
            <a:rPr lang="hr-HR" dirty="0"/>
            <a:t>3. Faza</a:t>
          </a:r>
        </a:p>
      </dgm:t>
    </dgm:pt>
    <dgm:pt modelId="{1900DA4A-3DF5-4BEA-97D2-303EEFA80025}" type="parTrans" cxnId="{BE04AA05-94FA-4FCE-9A04-CB0FDEAA5A17}">
      <dgm:prSet/>
      <dgm:spPr/>
      <dgm:t>
        <a:bodyPr/>
        <a:lstStyle/>
        <a:p>
          <a:endParaRPr lang="hr-HR"/>
        </a:p>
      </dgm:t>
    </dgm:pt>
    <dgm:pt modelId="{A9251899-3F57-4DDB-B7D4-5FAB49822044}" type="sibTrans" cxnId="{BE04AA05-94FA-4FCE-9A04-CB0FDEAA5A17}">
      <dgm:prSet/>
      <dgm:spPr/>
      <dgm:t>
        <a:bodyPr/>
        <a:lstStyle/>
        <a:p>
          <a:endParaRPr lang="hr-HR"/>
        </a:p>
      </dgm:t>
    </dgm:pt>
    <dgm:pt modelId="{4A843B68-91FA-4F7B-A80C-14E0455EF7D2}">
      <dgm:prSet phldrT="[Tekst]"/>
      <dgm:spPr/>
      <dgm:t>
        <a:bodyPr/>
        <a:lstStyle/>
        <a:p>
          <a:r>
            <a:rPr lang="hr-HR" dirty="0"/>
            <a:t>usluge karijernog savjetovanja</a:t>
          </a:r>
        </a:p>
      </dgm:t>
    </dgm:pt>
    <dgm:pt modelId="{D215447B-8133-46A5-9447-11370749D8A3}" type="parTrans" cxnId="{0ADA22A8-4023-46C3-8103-69E85519BA5D}">
      <dgm:prSet/>
      <dgm:spPr/>
      <dgm:t>
        <a:bodyPr/>
        <a:lstStyle/>
        <a:p>
          <a:endParaRPr lang="hr-HR"/>
        </a:p>
      </dgm:t>
    </dgm:pt>
    <dgm:pt modelId="{F4DC93E0-5F75-46D2-ACF8-24BA0F1BFB10}" type="sibTrans" cxnId="{0ADA22A8-4023-46C3-8103-69E85519BA5D}">
      <dgm:prSet/>
      <dgm:spPr/>
      <dgm:t>
        <a:bodyPr/>
        <a:lstStyle/>
        <a:p>
          <a:endParaRPr lang="hr-HR"/>
        </a:p>
      </dgm:t>
    </dgm:pt>
    <dgm:pt modelId="{ACEC37FB-149D-424D-AEA5-6946E18C1068}">
      <dgm:prSet phldrT="[Tekst]"/>
      <dgm:spPr/>
      <dgm:t>
        <a:bodyPr/>
        <a:lstStyle/>
        <a:p>
          <a:r>
            <a:rPr lang="hr-HR" dirty="0"/>
            <a:t>4. Faza</a:t>
          </a:r>
        </a:p>
      </dgm:t>
    </dgm:pt>
    <dgm:pt modelId="{5DFFFF5B-C662-466F-9E3A-7CD6A99896FB}" type="parTrans" cxnId="{9070540A-B02F-4E3C-B873-899B3DAF5E16}">
      <dgm:prSet/>
      <dgm:spPr/>
      <dgm:t>
        <a:bodyPr/>
        <a:lstStyle/>
        <a:p>
          <a:endParaRPr lang="hr-HR"/>
        </a:p>
      </dgm:t>
    </dgm:pt>
    <dgm:pt modelId="{6E3C63B3-9D8B-492F-BE98-23E20D326C17}" type="sibTrans" cxnId="{9070540A-B02F-4E3C-B873-899B3DAF5E16}">
      <dgm:prSet/>
      <dgm:spPr/>
      <dgm:t>
        <a:bodyPr/>
        <a:lstStyle/>
        <a:p>
          <a:endParaRPr lang="hr-HR"/>
        </a:p>
      </dgm:t>
    </dgm:pt>
    <dgm:pt modelId="{CDD93B73-2D69-4629-8CAB-20817AD19F16}">
      <dgm:prSet phldrT="[Tekst]"/>
      <dgm:spPr/>
      <dgm:t>
        <a:bodyPr/>
        <a:lstStyle/>
        <a:p>
          <a:r>
            <a:rPr lang="hr-HR" dirty="0"/>
            <a:t>obrada podataka projekta, pravna i druga stručna pomoć vezana za povratak</a:t>
          </a:r>
        </a:p>
      </dgm:t>
    </dgm:pt>
    <dgm:pt modelId="{8A36F6B2-F070-4296-ADA4-AC1E04749129}" type="parTrans" cxnId="{AAD584C7-A360-4D97-92B4-84EA9F2A3B4C}">
      <dgm:prSet/>
      <dgm:spPr/>
      <dgm:t>
        <a:bodyPr/>
        <a:lstStyle/>
        <a:p>
          <a:endParaRPr lang="hr-HR"/>
        </a:p>
      </dgm:t>
    </dgm:pt>
    <dgm:pt modelId="{D9C461E4-A713-4919-A6B1-B7597E3ACACA}" type="sibTrans" cxnId="{AAD584C7-A360-4D97-92B4-84EA9F2A3B4C}">
      <dgm:prSet/>
      <dgm:spPr/>
      <dgm:t>
        <a:bodyPr/>
        <a:lstStyle/>
        <a:p>
          <a:endParaRPr lang="hr-HR"/>
        </a:p>
      </dgm:t>
    </dgm:pt>
    <dgm:pt modelId="{80879234-51A9-4D00-979F-9187872D31D8}" type="pres">
      <dgm:prSet presAssocID="{6E9427B8-235D-452B-9D59-4C3303BBE744}" presName="rootnode" presStyleCnt="0">
        <dgm:presLayoutVars>
          <dgm:chMax/>
          <dgm:chPref/>
          <dgm:dir/>
          <dgm:animLvl val="lvl"/>
        </dgm:presLayoutVars>
      </dgm:prSet>
      <dgm:spPr/>
    </dgm:pt>
    <dgm:pt modelId="{637E151C-2AB6-4083-8FD3-D787F0578131}" type="pres">
      <dgm:prSet presAssocID="{89F787A3-0159-46D0-A89B-5F43B216CFFE}" presName="composite" presStyleCnt="0"/>
      <dgm:spPr/>
    </dgm:pt>
    <dgm:pt modelId="{42021DDE-D254-4F96-A6DC-642C12F87D2E}" type="pres">
      <dgm:prSet presAssocID="{89F787A3-0159-46D0-A89B-5F43B216CFFE}" presName="bentUpArrow1" presStyleLbl="alignImgPlace1" presStyleIdx="0" presStyleCnt="2"/>
      <dgm:spPr/>
    </dgm:pt>
    <dgm:pt modelId="{8C7C6F83-018E-4384-B7DD-724BA220CCDF}" type="pres">
      <dgm:prSet presAssocID="{89F787A3-0159-46D0-A89B-5F43B216CFF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86CB265-9F30-4F18-99D7-24D6B6A0B87E}" type="pres">
      <dgm:prSet presAssocID="{89F787A3-0159-46D0-A89B-5F43B216CFF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16C4317-4EB8-4889-925F-DB09E01248FD}" type="pres">
      <dgm:prSet presAssocID="{33AB80A4-E5C1-4974-9D2C-6748F418C626}" presName="sibTrans" presStyleCnt="0"/>
      <dgm:spPr/>
    </dgm:pt>
    <dgm:pt modelId="{6B6AFFF3-08CA-4247-B077-7B4B0E59B495}" type="pres">
      <dgm:prSet presAssocID="{0CD3F3B9-9C29-4B0E-B9B4-D56B41677677}" presName="composite" presStyleCnt="0"/>
      <dgm:spPr/>
    </dgm:pt>
    <dgm:pt modelId="{CCC11FF7-6DDE-4D9C-9210-37129E88528B}" type="pres">
      <dgm:prSet presAssocID="{0CD3F3B9-9C29-4B0E-B9B4-D56B41677677}" presName="bentUpArrow1" presStyleLbl="alignImgPlace1" presStyleIdx="1" presStyleCnt="2"/>
      <dgm:spPr/>
    </dgm:pt>
    <dgm:pt modelId="{13D98637-FE21-4AC8-8340-077F05BFF219}" type="pres">
      <dgm:prSet presAssocID="{0CD3F3B9-9C29-4B0E-B9B4-D56B4167767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E93E27B-F73E-4333-A76F-389856A8D4CF}" type="pres">
      <dgm:prSet presAssocID="{0CD3F3B9-9C29-4B0E-B9B4-D56B4167767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3B46AA7-63DB-42F3-BA91-28FED7B6B506}" type="pres">
      <dgm:prSet presAssocID="{A9251899-3F57-4DDB-B7D4-5FAB49822044}" presName="sibTrans" presStyleCnt="0"/>
      <dgm:spPr/>
    </dgm:pt>
    <dgm:pt modelId="{7CAB1CB6-FB67-4D05-A866-DAC9F32ED52B}" type="pres">
      <dgm:prSet presAssocID="{ACEC37FB-149D-424D-AEA5-6946E18C1068}" presName="composite" presStyleCnt="0"/>
      <dgm:spPr/>
    </dgm:pt>
    <dgm:pt modelId="{3A82ED49-E0D9-427E-B056-CFDF8B764AB4}" type="pres">
      <dgm:prSet presAssocID="{ACEC37FB-149D-424D-AEA5-6946E18C106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6B8F2DA1-D0B5-4F88-8187-A5813F9353D8}" type="pres">
      <dgm:prSet presAssocID="{ACEC37FB-149D-424D-AEA5-6946E18C1068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E04AA05-94FA-4FCE-9A04-CB0FDEAA5A17}" srcId="{6E9427B8-235D-452B-9D59-4C3303BBE744}" destId="{0CD3F3B9-9C29-4B0E-B9B4-D56B41677677}" srcOrd="1" destOrd="0" parTransId="{1900DA4A-3DF5-4BEA-97D2-303EEFA80025}" sibTransId="{A9251899-3F57-4DDB-B7D4-5FAB49822044}"/>
    <dgm:cxn modelId="{9070540A-B02F-4E3C-B873-899B3DAF5E16}" srcId="{6E9427B8-235D-452B-9D59-4C3303BBE744}" destId="{ACEC37FB-149D-424D-AEA5-6946E18C1068}" srcOrd="2" destOrd="0" parTransId="{5DFFFF5B-C662-466F-9E3A-7CD6A99896FB}" sibTransId="{6E3C63B3-9D8B-492F-BE98-23E20D326C17}"/>
    <dgm:cxn modelId="{A7D0850F-251A-4955-9445-18C483954159}" type="presOf" srcId="{6E9427B8-235D-452B-9D59-4C3303BBE744}" destId="{80879234-51A9-4D00-979F-9187872D31D8}" srcOrd="0" destOrd="0" presId="urn:microsoft.com/office/officeart/2005/8/layout/StepDownProcess"/>
    <dgm:cxn modelId="{015E5112-3D1D-4367-8B49-9F9DDF487AB0}" type="presOf" srcId="{86B71220-C50F-47A1-92A1-DDB55A671ABC}" destId="{E86CB265-9F30-4F18-99D7-24D6B6A0B87E}" srcOrd="0" destOrd="0" presId="urn:microsoft.com/office/officeart/2005/8/layout/StepDownProcess"/>
    <dgm:cxn modelId="{F2292117-C34F-4B55-88A8-D3A125EE3204}" type="presOf" srcId="{89F787A3-0159-46D0-A89B-5F43B216CFFE}" destId="{8C7C6F83-018E-4384-B7DD-724BA220CCDF}" srcOrd="0" destOrd="0" presId="urn:microsoft.com/office/officeart/2005/8/layout/StepDownProcess"/>
    <dgm:cxn modelId="{9A13934D-92C3-41F8-8A23-AA0AE8EA972C}" type="presOf" srcId="{ACEC37FB-149D-424D-AEA5-6946E18C1068}" destId="{3A82ED49-E0D9-427E-B056-CFDF8B764AB4}" srcOrd="0" destOrd="0" presId="urn:microsoft.com/office/officeart/2005/8/layout/StepDownProcess"/>
    <dgm:cxn modelId="{70C6A455-BDF7-4D75-B904-2F5E94390F0B}" srcId="{6E9427B8-235D-452B-9D59-4C3303BBE744}" destId="{89F787A3-0159-46D0-A89B-5F43B216CFFE}" srcOrd="0" destOrd="0" parTransId="{D9A984EB-E89A-44BF-8484-E34882CC22ED}" sibTransId="{33AB80A4-E5C1-4974-9D2C-6748F418C626}"/>
    <dgm:cxn modelId="{70F9D696-FE9D-4105-B8D6-B1950DA5DDC5}" type="presOf" srcId="{0CD3F3B9-9C29-4B0E-B9B4-D56B41677677}" destId="{13D98637-FE21-4AC8-8340-077F05BFF219}" srcOrd="0" destOrd="0" presId="urn:microsoft.com/office/officeart/2005/8/layout/StepDownProcess"/>
    <dgm:cxn modelId="{0ADA22A8-4023-46C3-8103-69E85519BA5D}" srcId="{0CD3F3B9-9C29-4B0E-B9B4-D56B41677677}" destId="{4A843B68-91FA-4F7B-A80C-14E0455EF7D2}" srcOrd="0" destOrd="0" parTransId="{D215447B-8133-46A5-9447-11370749D8A3}" sibTransId="{F4DC93E0-5F75-46D2-ACF8-24BA0F1BFB10}"/>
    <dgm:cxn modelId="{E428F1B0-DEBF-48EE-963A-3B3E3F761939}" srcId="{89F787A3-0159-46D0-A89B-5F43B216CFFE}" destId="{86B71220-C50F-47A1-92A1-DDB55A671ABC}" srcOrd="0" destOrd="0" parTransId="{75C12EFD-AF45-43CC-9CFA-D14B591A5753}" sibTransId="{1D4A2E6E-478A-4EC7-B037-D0C040A35536}"/>
    <dgm:cxn modelId="{AAD584C7-A360-4D97-92B4-84EA9F2A3B4C}" srcId="{ACEC37FB-149D-424D-AEA5-6946E18C1068}" destId="{CDD93B73-2D69-4629-8CAB-20817AD19F16}" srcOrd="0" destOrd="0" parTransId="{8A36F6B2-F070-4296-ADA4-AC1E04749129}" sibTransId="{D9C461E4-A713-4919-A6B1-B7597E3ACACA}"/>
    <dgm:cxn modelId="{8827BED3-13B2-4776-AFEB-724ADB412F5F}" type="presOf" srcId="{4A843B68-91FA-4F7B-A80C-14E0455EF7D2}" destId="{6E93E27B-F73E-4333-A76F-389856A8D4CF}" srcOrd="0" destOrd="0" presId="urn:microsoft.com/office/officeart/2005/8/layout/StepDownProcess"/>
    <dgm:cxn modelId="{AC763AF0-D091-4BA9-AB98-73CE6B1073D9}" type="presOf" srcId="{CDD93B73-2D69-4629-8CAB-20817AD19F16}" destId="{6B8F2DA1-D0B5-4F88-8187-A5813F9353D8}" srcOrd="0" destOrd="0" presId="urn:microsoft.com/office/officeart/2005/8/layout/StepDownProcess"/>
    <dgm:cxn modelId="{045D9760-9D0F-4F36-B2D0-5BB89A1A93D3}" type="presParOf" srcId="{80879234-51A9-4D00-979F-9187872D31D8}" destId="{637E151C-2AB6-4083-8FD3-D787F0578131}" srcOrd="0" destOrd="0" presId="urn:microsoft.com/office/officeart/2005/8/layout/StepDownProcess"/>
    <dgm:cxn modelId="{357CAA5D-7FD6-488B-B162-DCF57A8E6827}" type="presParOf" srcId="{637E151C-2AB6-4083-8FD3-D787F0578131}" destId="{42021DDE-D254-4F96-A6DC-642C12F87D2E}" srcOrd="0" destOrd="0" presId="urn:microsoft.com/office/officeart/2005/8/layout/StepDownProcess"/>
    <dgm:cxn modelId="{70BFE29C-FBF1-4902-B904-B557026C34C1}" type="presParOf" srcId="{637E151C-2AB6-4083-8FD3-D787F0578131}" destId="{8C7C6F83-018E-4384-B7DD-724BA220CCDF}" srcOrd="1" destOrd="0" presId="urn:microsoft.com/office/officeart/2005/8/layout/StepDownProcess"/>
    <dgm:cxn modelId="{57DC464C-979E-4B1C-AB9E-030C271664CE}" type="presParOf" srcId="{637E151C-2AB6-4083-8FD3-D787F0578131}" destId="{E86CB265-9F30-4F18-99D7-24D6B6A0B87E}" srcOrd="2" destOrd="0" presId="urn:microsoft.com/office/officeart/2005/8/layout/StepDownProcess"/>
    <dgm:cxn modelId="{C962FE36-047F-4A86-A2E0-6BCB6584AEC1}" type="presParOf" srcId="{80879234-51A9-4D00-979F-9187872D31D8}" destId="{F16C4317-4EB8-4889-925F-DB09E01248FD}" srcOrd="1" destOrd="0" presId="urn:microsoft.com/office/officeart/2005/8/layout/StepDownProcess"/>
    <dgm:cxn modelId="{6B417D18-AF97-41B7-A5B0-3DAD1F6CB431}" type="presParOf" srcId="{80879234-51A9-4D00-979F-9187872D31D8}" destId="{6B6AFFF3-08CA-4247-B077-7B4B0E59B495}" srcOrd="2" destOrd="0" presId="urn:microsoft.com/office/officeart/2005/8/layout/StepDownProcess"/>
    <dgm:cxn modelId="{2BA3B015-61EA-4B70-AE23-1E77034B8B03}" type="presParOf" srcId="{6B6AFFF3-08CA-4247-B077-7B4B0E59B495}" destId="{CCC11FF7-6DDE-4D9C-9210-37129E88528B}" srcOrd="0" destOrd="0" presId="urn:microsoft.com/office/officeart/2005/8/layout/StepDownProcess"/>
    <dgm:cxn modelId="{E7958918-692D-4AEA-A1C6-695FCE48F84C}" type="presParOf" srcId="{6B6AFFF3-08CA-4247-B077-7B4B0E59B495}" destId="{13D98637-FE21-4AC8-8340-077F05BFF219}" srcOrd="1" destOrd="0" presId="urn:microsoft.com/office/officeart/2005/8/layout/StepDownProcess"/>
    <dgm:cxn modelId="{74C87587-2AB0-47B4-9C47-4AD8C5ADD704}" type="presParOf" srcId="{6B6AFFF3-08CA-4247-B077-7B4B0E59B495}" destId="{6E93E27B-F73E-4333-A76F-389856A8D4CF}" srcOrd="2" destOrd="0" presId="urn:microsoft.com/office/officeart/2005/8/layout/StepDownProcess"/>
    <dgm:cxn modelId="{9CB81D4E-8E23-4962-9539-1DB84EF4079A}" type="presParOf" srcId="{80879234-51A9-4D00-979F-9187872D31D8}" destId="{73B46AA7-63DB-42F3-BA91-28FED7B6B506}" srcOrd="3" destOrd="0" presId="urn:microsoft.com/office/officeart/2005/8/layout/StepDownProcess"/>
    <dgm:cxn modelId="{21067450-6EBD-4503-9AB2-B61D138C476C}" type="presParOf" srcId="{80879234-51A9-4D00-979F-9187872D31D8}" destId="{7CAB1CB6-FB67-4D05-A866-DAC9F32ED52B}" srcOrd="4" destOrd="0" presId="urn:microsoft.com/office/officeart/2005/8/layout/StepDownProcess"/>
    <dgm:cxn modelId="{F22E3592-DBBE-409D-A2E9-7D59AAAC4EAD}" type="presParOf" srcId="{7CAB1CB6-FB67-4D05-A866-DAC9F32ED52B}" destId="{3A82ED49-E0D9-427E-B056-CFDF8B764AB4}" srcOrd="0" destOrd="0" presId="urn:microsoft.com/office/officeart/2005/8/layout/StepDownProcess"/>
    <dgm:cxn modelId="{86080B2C-A7F3-40CF-B83C-ED59D6BBC177}" type="presParOf" srcId="{7CAB1CB6-FB67-4D05-A866-DAC9F32ED52B}" destId="{6B8F2DA1-D0B5-4F88-8187-A5813F9353D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C77896-A767-4D97-B8CF-8B5209974B6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C5B04DD9-7B20-4304-B6DB-09C934D51DA4}">
      <dgm:prSet phldrT="[Tekst]"/>
      <dgm:spPr/>
      <dgm:t>
        <a:bodyPr/>
        <a:lstStyle/>
        <a:p>
          <a:r>
            <a:rPr lang="hr-HR" dirty="0"/>
            <a:t>Državne institucije i ustanove – Hrvatska matica iseljenika, Središnji državni ured za Hrvate izvan Republike Hrvatske, Sveučilište u Zagrebu…</a:t>
          </a:r>
        </a:p>
      </dgm:t>
    </dgm:pt>
    <dgm:pt modelId="{64010177-0E3D-4F1D-90BB-BBE4FDF46C89}" type="parTrans" cxnId="{DB73BCD2-25DC-4654-86EE-EF38746BC109}">
      <dgm:prSet/>
      <dgm:spPr/>
      <dgm:t>
        <a:bodyPr/>
        <a:lstStyle/>
        <a:p>
          <a:endParaRPr lang="hr-HR"/>
        </a:p>
      </dgm:t>
    </dgm:pt>
    <dgm:pt modelId="{BE1DC4B8-4D15-4652-A493-EC56D1AFA130}" type="sibTrans" cxnId="{DB73BCD2-25DC-4654-86EE-EF38746BC109}">
      <dgm:prSet/>
      <dgm:spPr/>
      <dgm:t>
        <a:bodyPr/>
        <a:lstStyle/>
        <a:p>
          <a:endParaRPr lang="hr-HR"/>
        </a:p>
      </dgm:t>
    </dgm:pt>
    <dgm:pt modelId="{63B3603D-10E7-42F7-9A9F-2AE09084B89D}">
      <dgm:prSet phldrT="[Tekst]"/>
      <dgm:spPr/>
      <dgm:t>
        <a:bodyPr/>
        <a:lstStyle/>
        <a:p>
          <a:r>
            <a:rPr lang="hr-HR" dirty="0"/>
            <a:t>Strane pravne i fizičke osobe – trgovačka društva, poduzetnici, kulturna i umjetnička društva….</a:t>
          </a:r>
        </a:p>
      </dgm:t>
    </dgm:pt>
    <dgm:pt modelId="{771F1B93-3387-4591-8178-5306117F924F}" type="parTrans" cxnId="{3FBA6AD9-FDB8-4C91-88BF-45DDD2CDBF22}">
      <dgm:prSet/>
      <dgm:spPr/>
      <dgm:t>
        <a:bodyPr/>
        <a:lstStyle/>
        <a:p>
          <a:endParaRPr lang="hr-HR"/>
        </a:p>
      </dgm:t>
    </dgm:pt>
    <dgm:pt modelId="{8C7BD549-FD97-4A64-8EC6-73475706BE3D}" type="sibTrans" cxnId="{3FBA6AD9-FDB8-4C91-88BF-45DDD2CDBF22}">
      <dgm:prSet/>
      <dgm:spPr/>
      <dgm:t>
        <a:bodyPr/>
        <a:lstStyle/>
        <a:p>
          <a:endParaRPr lang="hr-HR"/>
        </a:p>
      </dgm:t>
    </dgm:pt>
    <dgm:pt modelId="{C839282E-0F94-410E-8D38-E047957B4990}">
      <dgm:prSet phldrT="[Tekst]"/>
      <dgm:spPr/>
      <dgm:t>
        <a:bodyPr/>
        <a:lstStyle/>
        <a:p>
          <a:r>
            <a:rPr lang="hr-HR" dirty="0"/>
            <a:t>Pravne i fizičke osobe u tuzemstvu – poduzetnici, kulturni centri, gradovi</a:t>
          </a:r>
        </a:p>
      </dgm:t>
    </dgm:pt>
    <dgm:pt modelId="{D45696DF-8184-4596-8954-D7D67F94B7FA}" type="parTrans" cxnId="{F1C10595-8D02-4D65-95C6-851153B86E4A}">
      <dgm:prSet/>
      <dgm:spPr/>
      <dgm:t>
        <a:bodyPr/>
        <a:lstStyle/>
        <a:p>
          <a:endParaRPr lang="hr-HR"/>
        </a:p>
      </dgm:t>
    </dgm:pt>
    <dgm:pt modelId="{73984CA7-471E-417F-9325-ADD3E16C05F6}" type="sibTrans" cxnId="{F1C10595-8D02-4D65-95C6-851153B86E4A}">
      <dgm:prSet/>
      <dgm:spPr/>
      <dgm:t>
        <a:bodyPr/>
        <a:lstStyle/>
        <a:p>
          <a:endParaRPr lang="hr-HR"/>
        </a:p>
      </dgm:t>
    </dgm:pt>
    <dgm:pt modelId="{A84C9DBF-F92E-423E-A72F-7A9B279F8721}" type="pres">
      <dgm:prSet presAssocID="{F9C77896-A767-4D97-B8CF-8B5209974B6B}" presName="linear" presStyleCnt="0">
        <dgm:presLayoutVars>
          <dgm:dir/>
          <dgm:animLvl val="lvl"/>
          <dgm:resizeHandles val="exact"/>
        </dgm:presLayoutVars>
      </dgm:prSet>
      <dgm:spPr/>
    </dgm:pt>
    <dgm:pt modelId="{347F7652-8BC3-4063-959D-FC7F015F2CA5}" type="pres">
      <dgm:prSet presAssocID="{C5B04DD9-7B20-4304-B6DB-09C934D51DA4}" presName="parentLin" presStyleCnt="0"/>
      <dgm:spPr/>
    </dgm:pt>
    <dgm:pt modelId="{8E39B991-F2A9-4B2B-ACCA-4A5B2C55CFE6}" type="pres">
      <dgm:prSet presAssocID="{C5B04DD9-7B20-4304-B6DB-09C934D51DA4}" presName="parentLeftMargin" presStyleLbl="node1" presStyleIdx="0" presStyleCnt="3"/>
      <dgm:spPr/>
    </dgm:pt>
    <dgm:pt modelId="{A3074E2E-AB79-4AFB-B61B-D7E2771EA211}" type="pres">
      <dgm:prSet presAssocID="{C5B04DD9-7B20-4304-B6DB-09C934D51DA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3D2AAA-ADA6-44FF-963B-F47A7CC3E3BD}" type="pres">
      <dgm:prSet presAssocID="{C5B04DD9-7B20-4304-B6DB-09C934D51DA4}" presName="negativeSpace" presStyleCnt="0"/>
      <dgm:spPr/>
    </dgm:pt>
    <dgm:pt modelId="{365A07E7-48AF-4C86-A7E2-5F7A9F9A5AE2}" type="pres">
      <dgm:prSet presAssocID="{C5B04DD9-7B20-4304-B6DB-09C934D51DA4}" presName="childText" presStyleLbl="conFgAcc1" presStyleIdx="0" presStyleCnt="3">
        <dgm:presLayoutVars>
          <dgm:bulletEnabled val="1"/>
        </dgm:presLayoutVars>
      </dgm:prSet>
      <dgm:spPr/>
    </dgm:pt>
    <dgm:pt modelId="{0244F8AD-CDDC-4795-A7FA-E6CBB4F241E8}" type="pres">
      <dgm:prSet presAssocID="{BE1DC4B8-4D15-4652-A493-EC56D1AFA130}" presName="spaceBetweenRectangles" presStyleCnt="0"/>
      <dgm:spPr/>
    </dgm:pt>
    <dgm:pt modelId="{24CACE7F-9D66-433B-90C1-C638138F0B91}" type="pres">
      <dgm:prSet presAssocID="{63B3603D-10E7-42F7-9A9F-2AE09084B89D}" presName="parentLin" presStyleCnt="0"/>
      <dgm:spPr/>
    </dgm:pt>
    <dgm:pt modelId="{70734ACE-9995-4E5B-B680-3B91F81889E0}" type="pres">
      <dgm:prSet presAssocID="{63B3603D-10E7-42F7-9A9F-2AE09084B89D}" presName="parentLeftMargin" presStyleLbl="node1" presStyleIdx="0" presStyleCnt="3"/>
      <dgm:spPr/>
    </dgm:pt>
    <dgm:pt modelId="{2E34665A-AC4E-4AF7-A68C-71445B47808B}" type="pres">
      <dgm:prSet presAssocID="{63B3603D-10E7-42F7-9A9F-2AE09084B8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C8FE7C5-57A2-42E0-940F-FDBE46F1A8A2}" type="pres">
      <dgm:prSet presAssocID="{63B3603D-10E7-42F7-9A9F-2AE09084B89D}" presName="negativeSpace" presStyleCnt="0"/>
      <dgm:spPr/>
    </dgm:pt>
    <dgm:pt modelId="{5B77A54C-BCB1-4F12-8B0C-5794B2A7183D}" type="pres">
      <dgm:prSet presAssocID="{63B3603D-10E7-42F7-9A9F-2AE09084B89D}" presName="childText" presStyleLbl="conFgAcc1" presStyleIdx="1" presStyleCnt="3">
        <dgm:presLayoutVars>
          <dgm:bulletEnabled val="1"/>
        </dgm:presLayoutVars>
      </dgm:prSet>
      <dgm:spPr/>
    </dgm:pt>
    <dgm:pt modelId="{B5C04F48-7DAB-4487-8426-9A8EA57E5A87}" type="pres">
      <dgm:prSet presAssocID="{8C7BD549-FD97-4A64-8EC6-73475706BE3D}" presName="spaceBetweenRectangles" presStyleCnt="0"/>
      <dgm:spPr/>
    </dgm:pt>
    <dgm:pt modelId="{E42BA9CD-CEA0-4114-B0AF-BD4D4AC62786}" type="pres">
      <dgm:prSet presAssocID="{C839282E-0F94-410E-8D38-E047957B4990}" presName="parentLin" presStyleCnt="0"/>
      <dgm:spPr/>
    </dgm:pt>
    <dgm:pt modelId="{79824079-AB1D-4D98-BB85-EE441FBC48D3}" type="pres">
      <dgm:prSet presAssocID="{C839282E-0F94-410E-8D38-E047957B4990}" presName="parentLeftMargin" presStyleLbl="node1" presStyleIdx="1" presStyleCnt="3"/>
      <dgm:spPr/>
    </dgm:pt>
    <dgm:pt modelId="{CA419C71-A491-46C1-B1F9-966192616A58}" type="pres">
      <dgm:prSet presAssocID="{C839282E-0F94-410E-8D38-E047957B499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51588BB-78D5-4C17-9D57-5CA71598E757}" type="pres">
      <dgm:prSet presAssocID="{C839282E-0F94-410E-8D38-E047957B4990}" presName="negativeSpace" presStyleCnt="0"/>
      <dgm:spPr/>
    </dgm:pt>
    <dgm:pt modelId="{C1C748A0-0465-48C4-AE6B-92129F3AB3A8}" type="pres">
      <dgm:prSet presAssocID="{C839282E-0F94-410E-8D38-E047957B499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180409-F2D6-4FD9-8FE9-89977EC0AAC6}" type="presOf" srcId="{C839282E-0F94-410E-8D38-E047957B4990}" destId="{79824079-AB1D-4D98-BB85-EE441FBC48D3}" srcOrd="0" destOrd="0" presId="urn:microsoft.com/office/officeart/2005/8/layout/list1"/>
    <dgm:cxn modelId="{4B89886E-2428-4162-87F8-6C538CCD2A00}" type="presOf" srcId="{63B3603D-10E7-42F7-9A9F-2AE09084B89D}" destId="{70734ACE-9995-4E5B-B680-3B91F81889E0}" srcOrd="0" destOrd="0" presId="urn:microsoft.com/office/officeart/2005/8/layout/list1"/>
    <dgm:cxn modelId="{5FE2F24F-4B40-46E0-AC68-9FD9E05DEB92}" type="presOf" srcId="{C839282E-0F94-410E-8D38-E047957B4990}" destId="{CA419C71-A491-46C1-B1F9-966192616A58}" srcOrd="1" destOrd="0" presId="urn:microsoft.com/office/officeart/2005/8/layout/list1"/>
    <dgm:cxn modelId="{64949C56-5029-437E-BFB1-B6187B0C1183}" type="presOf" srcId="{C5B04DD9-7B20-4304-B6DB-09C934D51DA4}" destId="{A3074E2E-AB79-4AFB-B61B-D7E2771EA211}" srcOrd="1" destOrd="0" presId="urn:microsoft.com/office/officeart/2005/8/layout/list1"/>
    <dgm:cxn modelId="{ACC7B582-1762-4748-B06F-868C3B404CEF}" type="presOf" srcId="{C5B04DD9-7B20-4304-B6DB-09C934D51DA4}" destId="{8E39B991-F2A9-4B2B-ACCA-4A5B2C55CFE6}" srcOrd="0" destOrd="0" presId="urn:microsoft.com/office/officeart/2005/8/layout/list1"/>
    <dgm:cxn modelId="{F1C10595-8D02-4D65-95C6-851153B86E4A}" srcId="{F9C77896-A767-4D97-B8CF-8B5209974B6B}" destId="{C839282E-0F94-410E-8D38-E047957B4990}" srcOrd="2" destOrd="0" parTransId="{D45696DF-8184-4596-8954-D7D67F94B7FA}" sibTransId="{73984CA7-471E-417F-9325-ADD3E16C05F6}"/>
    <dgm:cxn modelId="{DB73BCD2-25DC-4654-86EE-EF38746BC109}" srcId="{F9C77896-A767-4D97-B8CF-8B5209974B6B}" destId="{C5B04DD9-7B20-4304-B6DB-09C934D51DA4}" srcOrd="0" destOrd="0" parTransId="{64010177-0E3D-4F1D-90BB-BBE4FDF46C89}" sibTransId="{BE1DC4B8-4D15-4652-A493-EC56D1AFA130}"/>
    <dgm:cxn modelId="{4BFEAAD6-2042-41C4-AC5B-D4A6BFC85013}" type="presOf" srcId="{63B3603D-10E7-42F7-9A9F-2AE09084B89D}" destId="{2E34665A-AC4E-4AF7-A68C-71445B47808B}" srcOrd="1" destOrd="0" presId="urn:microsoft.com/office/officeart/2005/8/layout/list1"/>
    <dgm:cxn modelId="{3FBA6AD9-FDB8-4C91-88BF-45DDD2CDBF22}" srcId="{F9C77896-A767-4D97-B8CF-8B5209974B6B}" destId="{63B3603D-10E7-42F7-9A9F-2AE09084B89D}" srcOrd="1" destOrd="0" parTransId="{771F1B93-3387-4591-8178-5306117F924F}" sibTransId="{8C7BD549-FD97-4A64-8EC6-73475706BE3D}"/>
    <dgm:cxn modelId="{7D7DDAFC-F576-4DBF-AF91-E29F41AEC502}" type="presOf" srcId="{F9C77896-A767-4D97-B8CF-8B5209974B6B}" destId="{A84C9DBF-F92E-423E-A72F-7A9B279F8721}" srcOrd="0" destOrd="0" presId="urn:microsoft.com/office/officeart/2005/8/layout/list1"/>
    <dgm:cxn modelId="{3E48B768-65E8-45A3-89CC-3F3D5E343B22}" type="presParOf" srcId="{A84C9DBF-F92E-423E-A72F-7A9B279F8721}" destId="{347F7652-8BC3-4063-959D-FC7F015F2CA5}" srcOrd="0" destOrd="0" presId="urn:microsoft.com/office/officeart/2005/8/layout/list1"/>
    <dgm:cxn modelId="{4B47CA11-A8D6-401C-9214-0ECA81AFCF5A}" type="presParOf" srcId="{347F7652-8BC3-4063-959D-FC7F015F2CA5}" destId="{8E39B991-F2A9-4B2B-ACCA-4A5B2C55CFE6}" srcOrd="0" destOrd="0" presId="urn:microsoft.com/office/officeart/2005/8/layout/list1"/>
    <dgm:cxn modelId="{F4C1EBE3-5008-427F-94BF-F9B69C19D018}" type="presParOf" srcId="{347F7652-8BC3-4063-959D-FC7F015F2CA5}" destId="{A3074E2E-AB79-4AFB-B61B-D7E2771EA211}" srcOrd="1" destOrd="0" presId="urn:microsoft.com/office/officeart/2005/8/layout/list1"/>
    <dgm:cxn modelId="{B72120B7-6550-45FC-BAAA-5CA7AE6F665F}" type="presParOf" srcId="{A84C9DBF-F92E-423E-A72F-7A9B279F8721}" destId="{543D2AAA-ADA6-44FF-963B-F47A7CC3E3BD}" srcOrd="1" destOrd="0" presId="urn:microsoft.com/office/officeart/2005/8/layout/list1"/>
    <dgm:cxn modelId="{D9E9F1C0-F1F0-43F2-8006-B2208BF5BC5E}" type="presParOf" srcId="{A84C9DBF-F92E-423E-A72F-7A9B279F8721}" destId="{365A07E7-48AF-4C86-A7E2-5F7A9F9A5AE2}" srcOrd="2" destOrd="0" presId="urn:microsoft.com/office/officeart/2005/8/layout/list1"/>
    <dgm:cxn modelId="{01B1F2D1-1936-4D57-9351-17FCD14E86EA}" type="presParOf" srcId="{A84C9DBF-F92E-423E-A72F-7A9B279F8721}" destId="{0244F8AD-CDDC-4795-A7FA-E6CBB4F241E8}" srcOrd="3" destOrd="0" presId="urn:microsoft.com/office/officeart/2005/8/layout/list1"/>
    <dgm:cxn modelId="{823E6B88-AE78-454B-91B7-43B1BAFA3EB2}" type="presParOf" srcId="{A84C9DBF-F92E-423E-A72F-7A9B279F8721}" destId="{24CACE7F-9D66-433B-90C1-C638138F0B91}" srcOrd="4" destOrd="0" presId="urn:microsoft.com/office/officeart/2005/8/layout/list1"/>
    <dgm:cxn modelId="{DE6D6CBC-BE3D-4B66-9CAA-C296ABA462FF}" type="presParOf" srcId="{24CACE7F-9D66-433B-90C1-C638138F0B91}" destId="{70734ACE-9995-4E5B-B680-3B91F81889E0}" srcOrd="0" destOrd="0" presId="urn:microsoft.com/office/officeart/2005/8/layout/list1"/>
    <dgm:cxn modelId="{8930573B-386E-4CDD-A301-47496EECDEDC}" type="presParOf" srcId="{24CACE7F-9D66-433B-90C1-C638138F0B91}" destId="{2E34665A-AC4E-4AF7-A68C-71445B47808B}" srcOrd="1" destOrd="0" presId="urn:microsoft.com/office/officeart/2005/8/layout/list1"/>
    <dgm:cxn modelId="{CD0EBAB1-DB26-42B6-9D22-9F49E191542F}" type="presParOf" srcId="{A84C9DBF-F92E-423E-A72F-7A9B279F8721}" destId="{EC8FE7C5-57A2-42E0-940F-FDBE46F1A8A2}" srcOrd="5" destOrd="0" presId="urn:microsoft.com/office/officeart/2005/8/layout/list1"/>
    <dgm:cxn modelId="{C7FC6417-4A65-40B4-BD32-90304626C1E3}" type="presParOf" srcId="{A84C9DBF-F92E-423E-A72F-7A9B279F8721}" destId="{5B77A54C-BCB1-4F12-8B0C-5794B2A7183D}" srcOrd="6" destOrd="0" presId="urn:microsoft.com/office/officeart/2005/8/layout/list1"/>
    <dgm:cxn modelId="{F7D0FB2D-976A-4360-9514-69714ED74082}" type="presParOf" srcId="{A84C9DBF-F92E-423E-A72F-7A9B279F8721}" destId="{B5C04F48-7DAB-4487-8426-9A8EA57E5A87}" srcOrd="7" destOrd="0" presId="urn:microsoft.com/office/officeart/2005/8/layout/list1"/>
    <dgm:cxn modelId="{D465C86C-2C7B-4D8E-9433-4D1AFDFC6D44}" type="presParOf" srcId="{A84C9DBF-F92E-423E-A72F-7A9B279F8721}" destId="{E42BA9CD-CEA0-4114-B0AF-BD4D4AC62786}" srcOrd="8" destOrd="0" presId="urn:microsoft.com/office/officeart/2005/8/layout/list1"/>
    <dgm:cxn modelId="{BAE06F1B-231D-4115-89C8-8D2A0E4C90C0}" type="presParOf" srcId="{E42BA9CD-CEA0-4114-B0AF-BD4D4AC62786}" destId="{79824079-AB1D-4D98-BB85-EE441FBC48D3}" srcOrd="0" destOrd="0" presId="urn:microsoft.com/office/officeart/2005/8/layout/list1"/>
    <dgm:cxn modelId="{4B360DD0-0368-4145-A2E6-C491D931665C}" type="presParOf" srcId="{E42BA9CD-CEA0-4114-B0AF-BD4D4AC62786}" destId="{CA419C71-A491-46C1-B1F9-966192616A58}" srcOrd="1" destOrd="0" presId="urn:microsoft.com/office/officeart/2005/8/layout/list1"/>
    <dgm:cxn modelId="{936C4C11-5013-4A9E-ABC5-48B5EEB05AF6}" type="presParOf" srcId="{A84C9DBF-F92E-423E-A72F-7A9B279F8721}" destId="{751588BB-78D5-4C17-9D57-5CA71598E757}" srcOrd="9" destOrd="0" presId="urn:microsoft.com/office/officeart/2005/8/layout/list1"/>
    <dgm:cxn modelId="{EDAB8933-43CA-436A-A7BB-809E31540FA7}" type="presParOf" srcId="{A84C9DBF-F92E-423E-A72F-7A9B279F8721}" destId="{C1C748A0-0465-48C4-AE6B-92129F3AB3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47DD8-6027-4C9B-B9EF-B4DD5882C6EE}">
      <dsp:nvSpPr>
        <dsp:cNvPr id="0" name=""/>
        <dsp:cNvSpPr/>
      </dsp:nvSpPr>
      <dsp:spPr>
        <a:xfrm>
          <a:off x="3201458" y="0"/>
          <a:ext cx="3201458" cy="1149879"/>
        </a:xfrm>
        <a:prstGeom prst="trapezoid">
          <a:avLst>
            <a:gd name="adj" fmla="val 13920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Znanost i obrazovanje</a:t>
          </a:r>
        </a:p>
      </dsp:txBody>
      <dsp:txXfrm>
        <a:off x="3201458" y="0"/>
        <a:ext cx="3201458" cy="1149879"/>
      </dsp:txXfrm>
    </dsp:sp>
    <dsp:sp modelId="{D2DB8FCD-074A-44EF-800F-527FE8A02893}">
      <dsp:nvSpPr>
        <dsp:cNvPr id="0" name=""/>
        <dsp:cNvSpPr/>
      </dsp:nvSpPr>
      <dsp:spPr>
        <a:xfrm>
          <a:off x="1600729" y="1149879"/>
          <a:ext cx="6402916" cy="1149879"/>
        </a:xfrm>
        <a:prstGeom prst="trapezoid">
          <a:avLst>
            <a:gd name="adj" fmla="val 13920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Umjetnost i kultura</a:t>
          </a:r>
        </a:p>
      </dsp:txBody>
      <dsp:txXfrm>
        <a:off x="2721239" y="1149879"/>
        <a:ext cx="4161895" cy="1149879"/>
      </dsp:txXfrm>
    </dsp:sp>
    <dsp:sp modelId="{328D1F44-E03A-4FED-980E-BAC3D505B653}">
      <dsp:nvSpPr>
        <dsp:cNvPr id="0" name=""/>
        <dsp:cNvSpPr/>
      </dsp:nvSpPr>
      <dsp:spPr>
        <a:xfrm>
          <a:off x="0" y="2299758"/>
          <a:ext cx="9604375" cy="1149879"/>
        </a:xfrm>
        <a:prstGeom prst="trapezoid">
          <a:avLst>
            <a:gd name="adj" fmla="val 13920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Poslovna suradnja </a:t>
          </a:r>
        </a:p>
      </dsp:txBody>
      <dsp:txXfrm>
        <a:off x="1680765" y="2299758"/>
        <a:ext cx="6242843" cy="1149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52E3E-53E4-4659-9D7C-DE103AEF1C22}">
      <dsp:nvSpPr>
        <dsp:cNvPr id="0" name=""/>
        <dsp:cNvSpPr/>
      </dsp:nvSpPr>
      <dsp:spPr>
        <a:xfrm rot="10800000">
          <a:off x="2027574" y="1092"/>
          <a:ext cx="6386909" cy="66375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99" tIns="34290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1. INDIVIDUALNO POVEZIVANJA ČLANA UDRUGE OBNOVA S MLADIM PRPIPADNIKOM DIJASPORE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700" kern="1200" dirty="0"/>
            <a:t>	Pripadnici dijaspore ispunjavaju upitnik putem kojeg će naš odjel za ljudske resurse procijeniti s kojim bi se članom Udruge Obnova mogao najbolje povezati u komunikaciji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700" kern="1200" dirty="0"/>
            <a:t> Strukturirana komunikacija minimalno 3 mjeseca s ciljem međusobnog informiranja o kulturnim, političkim i ostalim društveni okolnostima zemlje u kojoj žive</a:t>
          </a:r>
        </a:p>
      </dsp:txBody>
      <dsp:txXfrm rot="10800000">
        <a:off x="2193514" y="1092"/>
        <a:ext cx="6220969" cy="663759"/>
      </dsp:txXfrm>
    </dsp:sp>
    <dsp:sp modelId="{31A8DD51-5154-4947-BA91-B2F0A423126E}">
      <dsp:nvSpPr>
        <dsp:cNvPr id="0" name=""/>
        <dsp:cNvSpPr/>
      </dsp:nvSpPr>
      <dsp:spPr>
        <a:xfrm>
          <a:off x="86881" y="57452"/>
          <a:ext cx="1675368" cy="6637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2FE76-780D-49A4-9308-74F3A6F31358}">
      <dsp:nvSpPr>
        <dsp:cNvPr id="0" name=""/>
        <dsp:cNvSpPr/>
      </dsp:nvSpPr>
      <dsp:spPr>
        <a:xfrm rot="10800000">
          <a:off x="2069858" y="864138"/>
          <a:ext cx="6386909" cy="663759"/>
        </a:xfrm>
        <a:prstGeom prst="homePlate">
          <a:avLst/>
        </a:prstGeom>
        <a:solidFill>
          <a:schemeClr val="accent5">
            <a:hueOff val="-561544"/>
            <a:satOff val="-2648"/>
            <a:lumOff val="6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99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2. DOLAZAK U REPUBLIKU HRVATSKU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Boravak od 3 tjedna u Hrvatskoj gdje bi se organizirano  kroz nekoliko tjedana upoznao s kulturnim znamenitostima, ljudima i institucijama Republike Hrvatske</a:t>
          </a:r>
        </a:p>
      </dsp:txBody>
      <dsp:txXfrm rot="10800000">
        <a:off x="2235798" y="864138"/>
        <a:ext cx="6220969" cy="663759"/>
      </dsp:txXfrm>
    </dsp:sp>
    <dsp:sp modelId="{06E388BC-049C-48F6-8209-9DC8D8F28130}">
      <dsp:nvSpPr>
        <dsp:cNvPr id="0" name=""/>
        <dsp:cNvSpPr/>
      </dsp:nvSpPr>
      <dsp:spPr>
        <a:xfrm>
          <a:off x="92907" y="883022"/>
          <a:ext cx="1844501" cy="70650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2859D-68F5-4740-A59D-E46A5C105B9A}">
      <dsp:nvSpPr>
        <dsp:cNvPr id="0" name=""/>
        <dsp:cNvSpPr/>
      </dsp:nvSpPr>
      <dsp:spPr>
        <a:xfrm rot="10800000">
          <a:off x="2039954" y="1807964"/>
          <a:ext cx="6386909" cy="663759"/>
        </a:xfrm>
        <a:prstGeom prst="homePlate">
          <a:avLst/>
        </a:prstGeom>
        <a:solidFill>
          <a:schemeClr val="accent5">
            <a:hueOff val="-1123087"/>
            <a:satOff val="-5296"/>
            <a:lumOff val="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99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3. KARIJERNO SAVJETOVANJE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Pripadnik dijaspore prolazi kroz fazu karijernog savjetovanja od profesionalne tvrtke A-link specijalizirane za usmjeravanje karijere i obrazovanja u vidu gdje bi mogao nastaviti obrazovanje, zaposliti se ili pokrenuti poduzetnički pothvat  u Republici Hrvatskoj, proces od 3 mjeseca koji inicijalno započinje dolaskom u Hrvatsku i nastavlja se nakon povratka u inozemstvo</a:t>
          </a:r>
        </a:p>
      </dsp:txBody>
      <dsp:txXfrm rot="10800000">
        <a:off x="2205894" y="1807964"/>
        <a:ext cx="6220969" cy="663759"/>
      </dsp:txXfrm>
    </dsp:sp>
    <dsp:sp modelId="{52ADAF30-3CC0-4D8A-980F-F237FFEE2A24}">
      <dsp:nvSpPr>
        <dsp:cNvPr id="0" name=""/>
        <dsp:cNvSpPr/>
      </dsp:nvSpPr>
      <dsp:spPr>
        <a:xfrm>
          <a:off x="170794" y="1808343"/>
          <a:ext cx="1724884" cy="8253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C8CCD-5FC4-4D68-BB25-E75B21B5BED3}">
      <dsp:nvSpPr>
        <dsp:cNvPr id="0" name=""/>
        <dsp:cNvSpPr/>
      </dsp:nvSpPr>
      <dsp:spPr>
        <a:xfrm rot="10800000">
          <a:off x="2049580" y="2757602"/>
          <a:ext cx="6386909" cy="663759"/>
        </a:xfrm>
        <a:prstGeom prst="homePlate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99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4. BILJEŽENJE REZULTATA I DALJNJA POMOĆ U SLUČAJU POZITIVNE ODLUKE VEZANE ZA POVRATAK U HRVATSKU</a:t>
          </a:r>
        </a:p>
      </dsp:txBody>
      <dsp:txXfrm rot="10800000">
        <a:off x="2215520" y="2757602"/>
        <a:ext cx="6220969" cy="663759"/>
      </dsp:txXfrm>
    </dsp:sp>
    <dsp:sp modelId="{A92A12FC-ABEE-4669-B80C-C19E09D7FCAD}">
      <dsp:nvSpPr>
        <dsp:cNvPr id="0" name=""/>
        <dsp:cNvSpPr/>
      </dsp:nvSpPr>
      <dsp:spPr>
        <a:xfrm>
          <a:off x="157371" y="2664977"/>
          <a:ext cx="1763389" cy="71812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21DDE-D254-4F96-A6DC-642C12F87D2E}">
      <dsp:nvSpPr>
        <dsp:cNvPr id="0" name=""/>
        <dsp:cNvSpPr/>
      </dsp:nvSpPr>
      <dsp:spPr>
        <a:xfrm rot="5400000">
          <a:off x="2639866" y="1007877"/>
          <a:ext cx="891381" cy="10148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C6F83-018E-4384-B7DD-724BA220CCDF}">
      <dsp:nvSpPr>
        <dsp:cNvPr id="0" name=""/>
        <dsp:cNvSpPr/>
      </dsp:nvSpPr>
      <dsp:spPr>
        <a:xfrm>
          <a:off x="2403704" y="19764"/>
          <a:ext cx="1500560" cy="1050344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2. Faza</a:t>
          </a:r>
        </a:p>
      </dsp:txBody>
      <dsp:txXfrm>
        <a:off x="2454987" y="71047"/>
        <a:ext cx="1397994" cy="947778"/>
      </dsp:txXfrm>
    </dsp:sp>
    <dsp:sp modelId="{E86CB265-9F30-4F18-99D7-24D6B6A0B87E}">
      <dsp:nvSpPr>
        <dsp:cNvPr id="0" name=""/>
        <dsp:cNvSpPr/>
      </dsp:nvSpPr>
      <dsp:spPr>
        <a:xfrm>
          <a:off x="3904265" y="119938"/>
          <a:ext cx="1091365" cy="84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/>
            <a:t>putovanje, smještaj, hrana, izleti…</a:t>
          </a:r>
        </a:p>
      </dsp:txBody>
      <dsp:txXfrm>
        <a:off x="3904265" y="119938"/>
        <a:ext cx="1091365" cy="848934"/>
      </dsp:txXfrm>
    </dsp:sp>
    <dsp:sp modelId="{CCC11FF7-6DDE-4D9C-9210-37129E88528B}">
      <dsp:nvSpPr>
        <dsp:cNvPr id="0" name=""/>
        <dsp:cNvSpPr/>
      </dsp:nvSpPr>
      <dsp:spPr>
        <a:xfrm rot="5400000">
          <a:off x="3883991" y="2187760"/>
          <a:ext cx="891381" cy="10148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212277"/>
            <a:satOff val="14580"/>
            <a:lumOff val="108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98637-FE21-4AC8-8340-077F05BFF219}">
      <dsp:nvSpPr>
        <dsp:cNvPr id="0" name=""/>
        <dsp:cNvSpPr/>
      </dsp:nvSpPr>
      <dsp:spPr>
        <a:xfrm>
          <a:off x="3647829" y="1199646"/>
          <a:ext cx="1500560" cy="1050344"/>
        </a:xfrm>
        <a:prstGeom prst="roundRect">
          <a:avLst>
            <a:gd name="adj" fmla="val 16670"/>
          </a:avLst>
        </a:prstGeom>
        <a:solidFill>
          <a:schemeClr val="accent2">
            <a:hueOff val="-1696488"/>
            <a:satOff val="5592"/>
            <a:lumOff val="59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3. Faza</a:t>
          </a:r>
        </a:p>
      </dsp:txBody>
      <dsp:txXfrm>
        <a:off x="3699112" y="1250929"/>
        <a:ext cx="1397994" cy="947778"/>
      </dsp:txXfrm>
    </dsp:sp>
    <dsp:sp modelId="{6E93E27B-F73E-4333-A76F-389856A8D4CF}">
      <dsp:nvSpPr>
        <dsp:cNvPr id="0" name=""/>
        <dsp:cNvSpPr/>
      </dsp:nvSpPr>
      <dsp:spPr>
        <a:xfrm>
          <a:off x="5148390" y="1299821"/>
          <a:ext cx="1091365" cy="84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/>
            <a:t>usluge karijernog savjetovanja</a:t>
          </a:r>
        </a:p>
      </dsp:txBody>
      <dsp:txXfrm>
        <a:off x="5148390" y="1299821"/>
        <a:ext cx="1091365" cy="848934"/>
      </dsp:txXfrm>
    </dsp:sp>
    <dsp:sp modelId="{3A82ED49-E0D9-427E-B056-CFDF8B764AB4}">
      <dsp:nvSpPr>
        <dsp:cNvPr id="0" name=""/>
        <dsp:cNvSpPr/>
      </dsp:nvSpPr>
      <dsp:spPr>
        <a:xfrm>
          <a:off x="4891953" y="2379529"/>
          <a:ext cx="1500560" cy="1050344"/>
        </a:xfrm>
        <a:prstGeom prst="roundRect">
          <a:avLst>
            <a:gd name="adj" fmla="val 16670"/>
          </a:avLst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4. Faza</a:t>
          </a:r>
        </a:p>
      </dsp:txBody>
      <dsp:txXfrm>
        <a:off x="4943236" y="2430812"/>
        <a:ext cx="1397994" cy="947778"/>
      </dsp:txXfrm>
    </dsp:sp>
    <dsp:sp modelId="{6B8F2DA1-D0B5-4F88-8187-A5813F9353D8}">
      <dsp:nvSpPr>
        <dsp:cNvPr id="0" name=""/>
        <dsp:cNvSpPr/>
      </dsp:nvSpPr>
      <dsp:spPr>
        <a:xfrm>
          <a:off x="6392514" y="2479704"/>
          <a:ext cx="1091365" cy="84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obrada podataka projekta, pravna i druga stručna pomoć vezana za povratak</a:t>
          </a:r>
        </a:p>
      </dsp:txBody>
      <dsp:txXfrm>
        <a:off x="6392514" y="2479704"/>
        <a:ext cx="1091365" cy="848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A07E7-48AF-4C86-A7E2-5F7A9F9A5AE2}">
      <dsp:nvSpPr>
        <dsp:cNvPr id="0" name=""/>
        <dsp:cNvSpPr/>
      </dsp:nvSpPr>
      <dsp:spPr>
        <a:xfrm>
          <a:off x="0" y="961304"/>
          <a:ext cx="9604375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74E2E-AB79-4AFB-B61B-D7E2771EA211}">
      <dsp:nvSpPr>
        <dsp:cNvPr id="0" name=""/>
        <dsp:cNvSpPr/>
      </dsp:nvSpPr>
      <dsp:spPr>
        <a:xfrm>
          <a:off x="480218" y="725144"/>
          <a:ext cx="6723062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Državne institucije i ustanove – Hrvatska matica iseljenika, Središnji državni ured za Hrvate izvan Republike Hrvatske, Sveučilište u Zagrebu…</a:t>
          </a:r>
        </a:p>
      </dsp:txBody>
      <dsp:txXfrm>
        <a:off x="503275" y="748201"/>
        <a:ext cx="6676948" cy="426206"/>
      </dsp:txXfrm>
    </dsp:sp>
    <dsp:sp modelId="{5B77A54C-BCB1-4F12-8B0C-5794B2A7183D}">
      <dsp:nvSpPr>
        <dsp:cNvPr id="0" name=""/>
        <dsp:cNvSpPr/>
      </dsp:nvSpPr>
      <dsp:spPr>
        <a:xfrm>
          <a:off x="0" y="1687064"/>
          <a:ext cx="9604375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4665A-AC4E-4AF7-A68C-71445B47808B}">
      <dsp:nvSpPr>
        <dsp:cNvPr id="0" name=""/>
        <dsp:cNvSpPr/>
      </dsp:nvSpPr>
      <dsp:spPr>
        <a:xfrm>
          <a:off x="480218" y="1450904"/>
          <a:ext cx="6723062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Strane pravne i fizičke osobe – trgovačka društva, poduzetnici, kulturna i umjetnička društva….</a:t>
          </a:r>
        </a:p>
      </dsp:txBody>
      <dsp:txXfrm>
        <a:off x="503275" y="1473961"/>
        <a:ext cx="6676948" cy="426206"/>
      </dsp:txXfrm>
    </dsp:sp>
    <dsp:sp modelId="{C1C748A0-0465-48C4-AE6B-92129F3AB3A8}">
      <dsp:nvSpPr>
        <dsp:cNvPr id="0" name=""/>
        <dsp:cNvSpPr/>
      </dsp:nvSpPr>
      <dsp:spPr>
        <a:xfrm>
          <a:off x="0" y="2412824"/>
          <a:ext cx="9604375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19C71-A491-46C1-B1F9-966192616A58}">
      <dsp:nvSpPr>
        <dsp:cNvPr id="0" name=""/>
        <dsp:cNvSpPr/>
      </dsp:nvSpPr>
      <dsp:spPr>
        <a:xfrm>
          <a:off x="480218" y="2176664"/>
          <a:ext cx="6723062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Pravne i fizičke osobe u tuzemstvu – poduzetnici, kulturni centri, gradovi</a:t>
          </a:r>
        </a:p>
      </dsp:txBody>
      <dsp:txXfrm>
        <a:off x="503275" y="2199721"/>
        <a:ext cx="6676948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2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97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47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87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37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02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7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9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5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16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57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D70BE9-199F-4D9B-9FDA-068F30162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707720"/>
          </a:xfrm>
        </p:spPr>
        <p:txBody>
          <a:bodyPr>
            <a:normAutofit fontScale="90000"/>
          </a:bodyPr>
          <a:lstStyle/>
          <a:p>
            <a:r>
              <a:rPr lang="hr-HR" dirty="0"/>
              <a:t>Udruga obnova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548A518-B02F-4A52-9F45-184328306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4892" y="1593909"/>
            <a:ext cx="8637072" cy="1835092"/>
          </a:xfrm>
        </p:spPr>
        <p:txBody>
          <a:bodyPr>
            <a:normAutofit fontScale="55000" lnSpcReduction="20000"/>
          </a:bodyPr>
          <a:lstStyle/>
          <a:p>
            <a:r>
              <a:rPr lang="hr-HR" dirty="0"/>
              <a:t>Obnova je udruga građana koja okuplja mlade intelektualce i umjetnike okupljene oko platforme zajedničkih vrijednosti. </a:t>
            </a:r>
          </a:p>
          <a:p>
            <a:r>
              <a:rPr lang="hr-HR" dirty="0"/>
              <a:t>Udruga je osnovana s ciljem zaštite i razvijanja hrvatskog nacionalnog identiteta, obrazovanja mladih i povezivanja s mladima diljem Europe. Pokretačka ideja udruge jest želja za kulturnom, etičkom i političkom obnovom hrvatskog društva, a što je izraženo i u samom njenom nazivu. </a:t>
            </a:r>
          </a:p>
          <a:p>
            <a:r>
              <a:rPr lang="hr-HR" dirty="0"/>
              <a:t>Udruga okuplja veći broj studenata s niza zagrebačkih fakulteta, poput Pravnog fakulteta, Hrvatskih studija, Akademije likovnih umjetnosti, Ekonomskog fakulteta, Katoličkog bogoslovnog fakulteta, Medicinskog fakulteta, zatim Hrvatskog katoličkog sveučilišta te drugih hrvatskih fakulteta i viših škola. Također Obnova okuplja i niz mladih intelektualaca, akademski obrazovanih građana te maturanata iz Zagreba, ali i cijele Hrvatske.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8F07AF6-E8FC-4E67-9532-A9DA9FC3E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358" y="3756418"/>
            <a:ext cx="2299283" cy="22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6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742546-D8E8-4A08-B144-CCC93754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90"/>
            <a:ext cx="9605635" cy="727820"/>
          </a:xfrm>
        </p:spPr>
        <p:txBody>
          <a:bodyPr/>
          <a:lstStyle/>
          <a:p>
            <a:r>
              <a:rPr lang="hr-HR" dirty="0"/>
              <a:t>Obnova veze između domovine i iseljeništva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BFDAD3-8DC0-4918-AF2B-8277DBAABF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Ciljana populacija - druga ili treća i dalja generacija potomaka iseljenika između 18 do 30 godina. To je pogodna populacija iz razloga što je takva populacija prisutna u članstvu Udruge Obnova stoga će lako doći do povezivanja i zato jer je mobilnija nego generacije iznad 30 godina.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9D2797-8222-4743-B4EE-A279BB196F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KRAJNJI CILJ - Upoznavanje i povezivanje pripadnika ciljane populacije s mladom generacijom ljudi iz domovine te privlačenje istih na nastavak poslovanja i obrazovanja u Republici hrvatskoj te konačno doseljenja u RH.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0857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478B62-45B3-4786-A564-24C0A17E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710772"/>
          </a:xfrm>
        </p:spPr>
        <p:txBody>
          <a:bodyPr/>
          <a:lstStyle/>
          <a:p>
            <a:r>
              <a:rPr lang="hr-HR" dirty="0"/>
              <a:t>Četiri FAZE PROJEKTA – </a:t>
            </a:r>
            <a:r>
              <a:rPr lang="hr-HR" sz="1400" dirty="0"/>
              <a:t>POVEZIVANJE, BORAVAK, SAVJETOVANJE, POVRATAK</a:t>
            </a:r>
            <a:r>
              <a:rPr lang="hr-HR" dirty="0"/>
              <a:t> 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C6F29DB3-7232-4AE2-B4B7-8F62A0D0A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551987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792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F51315-ABF8-446F-A1F1-18385C67A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Financiranje - troškovi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F277E9E3-3BDB-4DD7-93FF-D8EB49DC6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919330"/>
              </p:ext>
            </p:extLst>
          </p:nvPr>
        </p:nvGraphicFramePr>
        <p:xfrm>
          <a:off x="1450975" y="2016125"/>
          <a:ext cx="988758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13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04EAC2-01EA-4BC5-97B3-9F650B71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Potencijalni partneri u projektu?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4E58210-8DCC-4A21-A3F0-A782E8DC7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799093"/>
              </p:ext>
            </p:extLst>
          </p:nvPr>
        </p:nvGraphicFramePr>
        <p:xfrm>
          <a:off x="1450975" y="1924594"/>
          <a:ext cx="9604375" cy="354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864729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7302F5-3EE7-4906-85E3-2651AAF3C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990" y="691308"/>
            <a:ext cx="9603275" cy="1049235"/>
          </a:xfrm>
        </p:spPr>
        <p:txBody>
          <a:bodyPr/>
          <a:lstStyle/>
          <a:p>
            <a:r>
              <a:rPr lang="hr-HR" dirty="0"/>
              <a:t>POVEŽIMO SE U OBNOVI DOMOVINE!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C907FE6-9CF8-4646-A440-BD5D41401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109" y="1968137"/>
            <a:ext cx="7550331" cy="3497626"/>
          </a:xfrm>
        </p:spPr>
      </p:pic>
    </p:spTree>
    <p:extLst>
      <p:ext uri="{BB962C8B-B14F-4D97-AF65-F5344CB8AC3E}">
        <p14:creationId xmlns:p14="http://schemas.microsoft.com/office/powerpoint/2010/main" val="1892267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E42AF72B-956B-42AC-A720-EE9A19BA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Osnivanje 2012. godine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382357B0-2901-4D6C-871F-EF34908088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3200" dirty="0"/>
              <a:t>VIZIJA - </a:t>
            </a:r>
            <a:r>
              <a:rPr lang="hr-HR" sz="2400" dirty="0"/>
              <a:t>Vizija je postati značajnim </a:t>
            </a:r>
            <a:r>
              <a:rPr lang="hr-HR" sz="2400" dirty="0" err="1"/>
              <a:t>think</a:t>
            </a:r>
            <a:r>
              <a:rPr lang="hr-HR" sz="2400" dirty="0"/>
              <a:t> tankom hrvatske obrazovane mladeži koji aktivno predlaže rješenja za kulturnu, etičku i političku obnovu svih društvenih sastavnica Republike Hrvatske.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3175B5D2-BA73-49E9-BD96-FC2F2A112B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3800" dirty="0"/>
              <a:t>MISIJA -</a:t>
            </a:r>
            <a:r>
              <a:rPr lang="hr-HR" sz="2600" dirty="0"/>
              <a:t>je okupljanje akademski obrazovanih ljudi i studenata i povezivanje širom Hrvatske i svijeta u vidu razmjene vlastitih iskustava, edukacije i rasprave o ključnim društvenim temama, sudjelovanje u kulturnim događajima te ujedno biti izvor različitih ideja, koncepata, vizija, znanja i kreativnosti.</a:t>
            </a:r>
          </a:p>
        </p:txBody>
      </p:sp>
    </p:spTree>
    <p:extLst>
      <p:ext uri="{BB962C8B-B14F-4D97-AF65-F5344CB8AC3E}">
        <p14:creationId xmlns:p14="http://schemas.microsoft.com/office/powerpoint/2010/main" val="31575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BC7471-44E9-4739-8F5B-3081CE5FF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Časopis za društvo, kulturu i politiku -</a:t>
            </a:r>
            <a:br>
              <a:rPr lang="hr-HR" dirty="0"/>
            </a:br>
            <a:r>
              <a:rPr lang="hr-HR" dirty="0"/>
              <a:t>„Obnova”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EBDD546-B809-4F71-895D-30EEEE880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87" y="1882034"/>
            <a:ext cx="2587228" cy="3449638"/>
          </a:xfr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57456EE6-B329-4AE8-A1BA-33AF31EBAFC9}"/>
              </a:ext>
            </a:extLst>
          </p:cNvPr>
          <p:cNvSpPr/>
          <p:nvPr/>
        </p:nvSpPr>
        <p:spPr>
          <a:xfrm>
            <a:off x="4197532" y="231419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1.Kulturna hegemonija, </a:t>
            </a:r>
          </a:p>
          <a:p>
            <a:r>
              <a:rPr lang="hr-HR" dirty="0"/>
              <a:t>2.Identitet, </a:t>
            </a:r>
          </a:p>
          <a:p>
            <a:r>
              <a:rPr lang="hr-HR" dirty="0"/>
              <a:t>3. Geopolitičke alternative,</a:t>
            </a:r>
          </a:p>
          <a:p>
            <a:r>
              <a:rPr lang="hr-HR" dirty="0"/>
              <a:t>4.Hrvati izvan RH, </a:t>
            </a:r>
          </a:p>
          <a:p>
            <a:r>
              <a:rPr lang="hr-HR" dirty="0"/>
              <a:t>5.Nacionalizam?, </a:t>
            </a:r>
          </a:p>
          <a:p>
            <a:r>
              <a:rPr lang="hr-HR" dirty="0"/>
              <a:t>6. Ekonomske perspektive, </a:t>
            </a:r>
          </a:p>
          <a:p>
            <a:r>
              <a:rPr lang="hr-HR" dirty="0"/>
              <a:t>7. Migracije i </a:t>
            </a:r>
            <a:r>
              <a:rPr lang="hr-HR" dirty="0" err="1"/>
              <a:t>multikultralizam</a:t>
            </a:r>
            <a:r>
              <a:rPr lang="hr-HR" dirty="0"/>
              <a:t>, </a:t>
            </a:r>
          </a:p>
          <a:p>
            <a:r>
              <a:rPr lang="hr-HR" dirty="0"/>
              <a:t>8. </a:t>
            </a:r>
            <a:r>
              <a:rPr lang="hr-HR" dirty="0" err="1"/>
              <a:t>Tradcionalizam</a:t>
            </a:r>
            <a:r>
              <a:rPr lang="hr-HR" dirty="0"/>
              <a:t>, </a:t>
            </a:r>
          </a:p>
          <a:p>
            <a:r>
              <a:rPr lang="hr-HR" dirty="0"/>
              <a:t>9.Tehnologija i tehnika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A746587-D8E5-48E4-AB42-9B7E84953378}"/>
              </a:ext>
            </a:extLst>
          </p:cNvPr>
          <p:cNvSpPr/>
          <p:nvPr/>
        </p:nvSpPr>
        <p:spPr>
          <a:xfrm>
            <a:off x="7167154" y="2314192"/>
            <a:ext cx="17242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U pripremi za deseti mjesec 10. broj s temom Konzervativna revolucija u sklopu festivala konzervativne misli – </a:t>
            </a:r>
            <a:r>
              <a:rPr lang="hr-HR" dirty="0" err="1"/>
              <a:t>Conservfest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22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11B666-6BC8-4D33-8655-F027C25A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Javna Predavanja i tribine na  razne aktualne društvene teme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7BB681-BBF6-441F-A3FD-BF4F13D42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Više od 20-tak promocija časopisa, predavanja i tribina: Islamska država, Željeznice u hrvatskoj iz perspektive znanosti i umjetnosti, </a:t>
            </a:r>
            <a:r>
              <a:rPr lang="hr-HR" dirty="0" err="1"/>
              <a:t>Julius</a:t>
            </a:r>
            <a:r>
              <a:rPr lang="hr-HR" dirty="0"/>
              <a:t> </a:t>
            </a:r>
            <a:r>
              <a:rPr lang="hr-HR" dirty="0" err="1"/>
              <a:t>Evola</a:t>
            </a:r>
            <a:r>
              <a:rPr lang="hr-HR" dirty="0"/>
              <a:t> – lik i djelo, Terorizam, G. K. </a:t>
            </a:r>
            <a:r>
              <a:rPr lang="hr-HR" dirty="0" err="1"/>
              <a:t>Chesterton</a:t>
            </a:r>
            <a:r>
              <a:rPr lang="hr-HR" dirty="0"/>
              <a:t> – lik i djelo, Masovna imigracija – opasnosti i potencijali, Islamizacija BiH,  Svijet nakon pobjede </a:t>
            </a:r>
            <a:r>
              <a:rPr lang="hr-HR" dirty="0" err="1"/>
              <a:t>Trumpa</a:t>
            </a:r>
            <a:r>
              <a:rPr lang="hr-HR" dirty="0"/>
              <a:t>, Pobačaj iz pravne i kulturološke perspektive, Presuda Hrvatskoj šestorci iz BiH, Migracijski egzodus iz Hrvatske u 21. stoljeću – uzroci i posljedice, </a:t>
            </a:r>
            <a:r>
              <a:rPr lang="hr-HR" dirty="0" err="1"/>
              <a:t>Kurikul</a:t>
            </a:r>
            <a:r>
              <a:rPr lang="hr-HR" dirty="0"/>
              <a:t> povijesti i Domovinski rat u svijetlu reforme školstva…</a:t>
            </a:r>
          </a:p>
          <a:p>
            <a:r>
              <a:rPr lang="hr-HR" dirty="0"/>
              <a:t>Dostupne snimke predavanja i tribine  na službenom YouTube kanalu Časopis Obnova – https://www.youtube.com/channel/UCQbUuh8An2xOB4-lLu13VHw/videos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8762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32CE05-BA90-4255-82F5-45B6845E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90"/>
            <a:ext cx="9605635" cy="936824"/>
          </a:xfrm>
        </p:spPr>
        <p:txBody>
          <a:bodyPr>
            <a:normAutofit fontScale="90000"/>
          </a:bodyPr>
          <a:lstStyle/>
          <a:p>
            <a:r>
              <a:rPr lang="hr-HR" dirty="0"/>
              <a:t>Fotografije s predavanja u matici hrvatskoj i tribina grada </a:t>
            </a:r>
            <a:r>
              <a:rPr lang="hr-HR" dirty="0" err="1"/>
              <a:t>zagreba</a:t>
            </a:r>
            <a:br>
              <a:rPr lang="hr-HR" dirty="0"/>
            </a:b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CE09CD41-807A-42DA-9E10-5D4D71C23E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6840" y="1969332"/>
            <a:ext cx="4645025" cy="3096683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674482A6-92F4-4B8D-8BF2-D480AD676F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6083" y="2025136"/>
            <a:ext cx="4645025" cy="3095927"/>
          </a:xfrm>
        </p:spPr>
      </p:pic>
    </p:spTree>
    <p:extLst>
      <p:ext uri="{BB962C8B-B14F-4D97-AF65-F5344CB8AC3E}">
        <p14:creationId xmlns:p14="http://schemas.microsoft.com/office/powerpoint/2010/main" val="143985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E10796-E609-48BE-9DD3-E515B5BB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Popodneva poezije – predstavljanje mladih književnika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74A82464-9D67-4F26-A63C-12D2E1A093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2316" y="2196723"/>
            <a:ext cx="4615993" cy="3077329"/>
          </a:xfrm>
        </p:spPr>
      </p:pic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5D26895E-0326-4E8B-B3AC-3B5B3D12F7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71063" y="2017713"/>
            <a:ext cx="3257005" cy="3441700"/>
          </a:xfrm>
        </p:spPr>
      </p:pic>
    </p:spTree>
    <p:extLst>
      <p:ext uri="{BB962C8B-B14F-4D97-AF65-F5344CB8AC3E}">
        <p14:creationId xmlns:p14="http://schemas.microsoft.com/office/powerpoint/2010/main" val="161484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0B3DFA-E6C0-4F6F-9BB0-9FDE9538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Likovne izložbe mladih umjetnika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6019D1C2-ECD5-4FC5-9627-B4498168F2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389" y="2408149"/>
            <a:ext cx="4645025" cy="3072490"/>
          </a:xfr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B2FADCE-54D3-44FC-8AC2-6648CCE7D9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4720" y="1876678"/>
            <a:ext cx="3603132" cy="248860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3AD9F1B-FB1A-4561-8C2D-8C613456E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415" y="3013166"/>
            <a:ext cx="3459878" cy="25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0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BE1570-0CBA-49DC-AFCF-B5517FEC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Ostale aktivnost: </a:t>
            </a:r>
            <a:r>
              <a:rPr lang="hr-HR" sz="1200" dirty="0"/>
              <a:t>prijava na natječaje (grad </a:t>
            </a:r>
            <a:r>
              <a:rPr lang="hr-HR" sz="1200" dirty="0" err="1"/>
              <a:t>zagreb</a:t>
            </a:r>
            <a:r>
              <a:rPr lang="hr-HR" sz="1200" dirty="0"/>
              <a:t>, država, </a:t>
            </a:r>
            <a:r>
              <a:rPr lang="hr-HR" sz="1200" dirty="0" err="1"/>
              <a:t>eu</a:t>
            </a:r>
            <a:r>
              <a:rPr lang="hr-HR" sz="1200" dirty="0"/>
              <a:t>), klubovi (filmski klub, </a:t>
            </a:r>
            <a:r>
              <a:rPr lang="hr-HR" sz="1200" dirty="0" err="1"/>
              <a:t>planirski</a:t>
            </a:r>
            <a:r>
              <a:rPr lang="hr-HR" sz="1200" dirty="0"/>
              <a:t> klub, književni klub), blogovi, suradnja u raznim projektima s drugim udrugama na partnerskoj razini, predstavljanje obnove u drugim gradovima (</a:t>
            </a:r>
            <a:r>
              <a:rPr lang="hr-HR" sz="1200" dirty="0" err="1"/>
              <a:t>split</a:t>
            </a:r>
            <a:r>
              <a:rPr lang="hr-HR" sz="1200" dirty="0"/>
              <a:t>, </a:t>
            </a:r>
            <a:r>
              <a:rPr lang="hr-HR" sz="1200" dirty="0" err="1"/>
              <a:t>osijek</a:t>
            </a:r>
            <a:r>
              <a:rPr lang="hr-HR" sz="1200" dirty="0"/>
              <a:t>, </a:t>
            </a:r>
            <a:r>
              <a:rPr lang="hr-HR" sz="1200" dirty="0" err="1"/>
              <a:t>dubrovnik</a:t>
            </a:r>
            <a:r>
              <a:rPr lang="hr-HR" sz="1200" dirty="0"/>
              <a:t>, </a:t>
            </a:r>
            <a:r>
              <a:rPr lang="hr-HR" sz="1200" dirty="0" err="1"/>
              <a:t>delnice</a:t>
            </a:r>
            <a:r>
              <a:rPr lang="hr-HR" sz="1200" dirty="0"/>
              <a:t>, </a:t>
            </a:r>
            <a:r>
              <a:rPr lang="hr-HR" sz="1200" dirty="0" err="1"/>
              <a:t>bijelovar</a:t>
            </a:r>
            <a:r>
              <a:rPr lang="hr-HR" sz="1200" dirty="0"/>
              <a:t>, </a:t>
            </a:r>
            <a:r>
              <a:rPr lang="hr-HR" sz="1200" dirty="0" err="1"/>
              <a:t>vukovar</a:t>
            </a:r>
            <a:r>
              <a:rPr lang="hr-HR" sz="1200" dirty="0"/>
              <a:t>…) itd.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8E3AAB4-A4B0-4A86-AA68-8E4E92FCB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Blogovi na web stranici -desetak autora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AE0EF3B-7C37-4D63-BB8D-CEC3720473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Benjamin </a:t>
            </a:r>
            <a:r>
              <a:rPr lang="hr-HR" dirty="0" err="1"/>
              <a:t>Wiliams</a:t>
            </a:r>
            <a:r>
              <a:rPr lang="hr-HR" dirty="0"/>
              <a:t>, </a:t>
            </a:r>
            <a:r>
              <a:rPr lang="hr-HR" dirty="0" err="1"/>
              <a:t>Evan</a:t>
            </a:r>
            <a:r>
              <a:rPr lang="hr-HR" dirty="0"/>
              <a:t> </a:t>
            </a:r>
            <a:r>
              <a:rPr lang="hr-HR" dirty="0" err="1"/>
              <a:t>MacIan</a:t>
            </a:r>
            <a:r>
              <a:rPr lang="hr-HR" dirty="0"/>
              <a:t>, Dražen Stojanović, Marko </a:t>
            </a:r>
            <a:r>
              <a:rPr lang="hr-HR" dirty="0" err="1"/>
              <a:t>Paradžik</a:t>
            </a:r>
            <a:r>
              <a:rPr lang="hr-HR" dirty="0"/>
              <a:t>, Edin Muftić, Marko </a:t>
            </a:r>
            <a:r>
              <a:rPr lang="hr-HR" dirty="0" err="1"/>
              <a:t>Mustić</a:t>
            </a:r>
            <a:r>
              <a:rPr lang="hr-HR" dirty="0"/>
              <a:t>, Danijel </a:t>
            </a:r>
            <a:r>
              <a:rPr lang="hr-HR" dirty="0" err="1"/>
              <a:t>Mataković</a:t>
            </a:r>
            <a:r>
              <a:rPr lang="hr-HR" dirty="0"/>
              <a:t>, Ivan Dadić, </a:t>
            </a:r>
            <a:r>
              <a:rPr lang="hr-HR" dirty="0" err="1"/>
              <a:t>Ricardo</a:t>
            </a:r>
            <a:r>
              <a:rPr lang="hr-HR" dirty="0"/>
              <a:t> Aaron </a:t>
            </a:r>
            <a:r>
              <a:rPr lang="hr-HR" dirty="0" err="1"/>
              <a:t>Bottino</a:t>
            </a:r>
            <a:r>
              <a:rPr lang="hr-HR" dirty="0"/>
              <a:t> </a:t>
            </a:r>
            <a:r>
              <a:rPr lang="hr-HR" dirty="0" err="1"/>
              <a:t>Arreche</a:t>
            </a:r>
            <a:r>
              <a:rPr lang="hr-HR" dirty="0"/>
              <a:t>, Mario </a:t>
            </a:r>
            <a:r>
              <a:rPr lang="hr-HR" dirty="0" err="1"/>
              <a:t>Jurčec</a:t>
            </a:r>
            <a:r>
              <a:rPr lang="hr-HR" dirty="0"/>
              <a:t>…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150E536-AD55-4DB0-A1A6-75D89A450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Suradnja s raznim udrugama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3DE705A-75E5-4718-A221-E4A0183A73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Matica hrvatska, </a:t>
            </a:r>
            <a:r>
              <a:rPr lang="hr-HR" dirty="0" err="1"/>
              <a:t>Vigilare</a:t>
            </a:r>
            <a:r>
              <a:rPr lang="hr-HR" dirty="0"/>
              <a:t>, Hrvatsko kulturno vijeće, </a:t>
            </a:r>
            <a:r>
              <a:rPr lang="hr-HR" dirty="0" err="1"/>
              <a:t>Podplješevički</a:t>
            </a:r>
            <a:r>
              <a:rPr lang="hr-HR" dirty="0"/>
              <a:t> graničari, Hrvatska paneuropska unija, Hrvatski pokret za život i obitelj, Udruga Eko Zagreb, Hrvatski </a:t>
            </a:r>
            <a:r>
              <a:rPr lang="hr-HR" dirty="0" err="1"/>
              <a:t>čestertonijanski</a:t>
            </a:r>
            <a:r>
              <a:rPr lang="hr-HR" dirty="0"/>
              <a:t> klub, Udruga Tigar Rakitje 90/91…</a:t>
            </a:r>
          </a:p>
        </p:txBody>
      </p:sp>
    </p:spTree>
    <p:extLst>
      <p:ext uri="{BB962C8B-B14F-4D97-AF65-F5344CB8AC3E}">
        <p14:creationId xmlns:p14="http://schemas.microsoft.com/office/powerpoint/2010/main" val="158402052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3486B1-F5EC-4A4C-86A3-1F98C5AA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hr-HR" dirty="0"/>
              <a:t> POVEZIVANJE MLADIH IZ HRVATSKE I DIJASPORE – platforme povezivanja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E275A3CB-2F17-4BF0-8EA0-A7B3C3746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174059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923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181</TotalTime>
  <Words>910</Words>
  <Application>Microsoft Office PowerPoint</Application>
  <PresentationFormat>Široki zaslon</PresentationFormat>
  <Paragraphs>57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Galerija</vt:lpstr>
      <vt:lpstr>Udruga obnova</vt:lpstr>
      <vt:lpstr>Osnivanje 2012. godine</vt:lpstr>
      <vt:lpstr>Časopis za društvo, kulturu i politiku - „Obnova”</vt:lpstr>
      <vt:lpstr>Javna Predavanja i tribine na  razne aktualne društvene teme</vt:lpstr>
      <vt:lpstr>Fotografije s predavanja u matici hrvatskoj i tribina grada zagreba </vt:lpstr>
      <vt:lpstr>Popodneva poezije – predstavljanje mladih književnika</vt:lpstr>
      <vt:lpstr>Likovne izložbe mladih umjetnika</vt:lpstr>
      <vt:lpstr>Ostale aktivnost: prijava na natječaje (grad zagreb, država, eu), klubovi (filmski klub, planirski klub, književni klub), blogovi, suradnja u raznim projektima s drugim udrugama na partnerskoj razini, predstavljanje obnove u drugim gradovima (split, osijek, dubrovnik, delnice, bijelovar, vukovar…) itd.</vt:lpstr>
      <vt:lpstr> POVEZIVANJE MLADIH IZ HRVATSKE I DIJASPORE – platforme povezivanja</vt:lpstr>
      <vt:lpstr>Obnova veze između domovine i iseljeništva</vt:lpstr>
      <vt:lpstr>Četiri FAZE PROJEKTA – POVEZIVANJE, BORAVAK, SAVJETOVANJE, POVRATAK </vt:lpstr>
      <vt:lpstr>Financiranje - troškovi</vt:lpstr>
      <vt:lpstr>Potencijalni partneri u projektu?</vt:lpstr>
      <vt:lpstr>POVEŽIMO SE U OBNOVI DOMOVINE!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Udruga obnova</dc:title>
  <dc:creator>korisnik</dc:creator>
  <cp:lastModifiedBy>korisnik</cp:lastModifiedBy>
  <cp:revision>18</cp:revision>
  <dcterms:created xsi:type="dcterms:W3CDTF">2018-06-28T11:45:09Z</dcterms:created>
  <dcterms:modified xsi:type="dcterms:W3CDTF">2018-06-29T07:33:24Z</dcterms:modified>
</cp:coreProperties>
</file>